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0" r:id="rId2"/>
  </p:sldMasterIdLst>
  <p:notesMasterIdLst>
    <p:notesMasterId r:id="rId17"/>
  </p:notesMasterIdLst>
  <p:handoutMasterIdLst>
    <p:handoutMasterId r:id="rId18"/>
  </p:handoutMasterIdLst>
  <p:sldIdLst>
    <p:sldId id="350" r:id="rId3"/>
    <p:sldId id="394" r:id="rId4"/>
    <p:sldId id="395" r:id="rId5"/>
    <p:sldId id="383" r:id="rId6"/>
    <p:sldId id="393" r:id="rId7"/>
    <p:sldId id="385" r:id="rId8"/>
    <p:sldId id="386" r:id="rId9"/>
    <p:sldId id="387" r:id="rId10"/>
    <p:sldId id="388" r:id="rId11"/>
    <p:sldId id="389" r:id="rId12"/>
    <p:sldId id="390" r:id="rId13"/>
    <p:sldId id="391" r:id="rId14"/>
    <p:sldId id="392" r:id="rId15"/>
    <p:sldId id="396"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D9C5966-71D6-4D21-BE50-E239E88DF90D}">
          <p14:sldIdLst>
            <p14:sldId id="350"/>
            <p14:sldId id="394"/>
            <p14:sldId id="395"/>
            <p14:sldId id="383"/>
            <p14:sldId id="393"/>
            <p14:sldId id="385"/>
            <p14:sldId id="386"/>
            <p14:sldId id="387"/>
            <p14:sldId id="388"/>
            <p14:sldId id="389"/>
            <p14:sldId id="390"/>
            <p14:sldId id="391"/>
            <p14:sldId id="392"/>
            <p14:sldId id="396"/>
          </p14:sldIdLst>
        </p14:section>
      </p14:sectionLst>
    </p:ex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75" autoAdjust="0"/>
    <p:restoredTop sz="74834" autoAdjust="0"/>
  </p:normalViewPr>
  <p:slideViewPr>
    <p:cSldViewPr snapToGrid="0">
      <p:cViewPr varScale="1">
        <p:scale>
          <a:sx n="44" d="100"/>
          <a:sy n="44" d="100"/>
        </p:scale>
        <p:origin x="1160" y="44"/>
      </p:cViewPr>
      <p:guideLst>
        <p:guide pos="3840"/>
        <p:guide orient="horz" pos="2160"/>
      </p:guideLst>
    </p:cSldViewPr>
  </p:slideViewPr>
  <p:notesTextViewPr>
    <p:cViewPr>
      <p:scale>
        <a:sx n="1" d="1"/>
        <a:sy n="1" d="1"/>
      </p:scale>
      <p:origin x="0" y="0"/>
    </p:cViewPr>
  </p:notesTextViewPr>
  <p:notesViewPr>
    <p:cSldViewPr snapToGrid="0">
      <p:cViewPr varScale="1">
        <p:scale>
          <a:sx n="55" d="100"/>
          <a:sy n="55" d="100"/>
        </p:scale>
        <p:origin x="584"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9041DB8-B66F-4DC8-A96E-33677E0F90FF}" type="datetimeFigureOut">
              <a:rPr lang="en-US" smtClean="0"/>
              <a:pPr/>
              <a:t>2/24/2025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604A0D4-B89B-4ADD-AF9E-38636B40EE4E}" type="slidenum">
              <a:rPr lang="en-US" smtClean="0"/>
              <a:pPr/>
              <a:t>‹#›</a:t>
            </a:fld>
            <a:endParaRPr lang="en-US"/>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EB49C4A-65AC-492D-9701-81B46C3AD0E4}" type="datetimeFigureOut">
              <a:rPr lang="en-US" smtClean="0"/>
              <a:pPr/>
              <a:t>2/24/2025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137535"/>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869989-EB00-4EE7-BCB5-25BDC5BB29F8}" type="slidenum">
              <a:rPr lang="en-US" smtClean="0"/>
              <a:pPr/>
              <a:t>‹#›</a:t>
            </a:fld>
            <a:endParaRPr lang="en-US"/>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baseline="0" dirty="0"/>
          </a:p>
          <a:p>
            <a:endParaRPr lang="en-US" dirty="0"/>
          </a:p>
        </p:txBody>
      </p:sp>
      <p:sp>
        <p:nvSpPr>
          <p:cNvPr id="4" name="Slide Number Placeholder 3"/>
          <p:cNvSpPr>
            <a:spLocks noGrp="1"/>
          </p:cNvSpPr>
          <p:nvPr>
            <p:ph type="sldNum" sz="quarter" idx="10"/>
          </p:nvPr>
        </p:nvSpPr>
        <p:spPr/>
        <p:txBody>
          <a:bodyPr/>
          <a:lstStyle/>
          <a:p>
            <a:fld id="{EF190081-CC48-4D1E-A490-C3A635AEBAF4}" type="slidenum">
              <a:rPr lang="en-US" smtClean="0"/>
              <a:pPr/>
              <a:t>4</a:t>
            </a:fld>
            <a:endParaRPr lang="en-US"/>
          </a:p>
        </p:txBody>
      </p:sp>
    </p:spTree>
    <p:extLst>
      <p:ext uri="{BB962C8B-B14F-4D97-AF65-F5344CB8AC3E}">
        <p14:creationId xmlns:p14="http://schemas.microsoft.com/office/powerpoint/2010/main" val="2257269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baseline="0" dirty="0"/>
          </a:p>
          <a:p>
            <a:endParaRPr lang="en-US" dirty="0"/>
          </a:p>
        </p:txBody>
      </p:sp>
      <p:sp>
        <p:nvSpPr>
          <p:cNvPr id="4" name="Slide Number Placeholder 3"/>
          <p:cNvSpPr>
            <a:spLocks noGrp="1"/>
          </p:cNvSpPr>
          <p:nvPr>
            <p:ph type="sldNum" sz="quarter" idx="10"/>
          </p:nvPr>
        </p:nvSpPr>
        <p:spPr/>
        <p:txBody>
          <a:bodyPr/>
          <a:lstStyle/>
          <a:p>
            <a:fld id="{EF190081-CC48-4D1E-A490-C3A635AEBAF4}" type="slidenum">
              <a:rPr lang="en-US" smtClean="0"/>
              <a:pPr/>
              <a:t>13</a:t>
            </a:fld>
            <a:endParaRPr lang="en-US"/>
          </a:p>
        </p:txBody>
      </p:sp>
    </p:spTree>
    <p:extLst>
      <p:ext uri="{BB962C8B-B14F-4D97-AF65-F5344CB8AC3E}">
        <p14:creationId xmlns:p14="http://schemas.microsoft.com/office/powerpoint/2010/main" val="2487141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490F2-853B-2AB5-21A1-94A61114F7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EAED9E-4448-8E7D-3FA1-E89EC602D3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95ADA1-C0FE-A96A-247B-259268189F99}"/>
              </a:ext>
            </a:extLst>
          </p:cNvPr>
          <p:cNvSpPr>
            <a:spLocks noGrp="1"/>
          </p:cNvSpPr>
          <p:nvPr>
            <p:ph type="body" idx="1"/>
          </p:nvPr>
        </p:nvSpPr>
        <p:spPr/>
        <p:txBody>
          <a:bodyPr>
            <a:normAutofit/>
          </a:bodyPr>
          <a:lstStyle/>
          <a:p>
            <a:endParaRPr lang="en-US" i="0" baseline="0" dirty="0"/>
          </a:p>
          <a:p>
            <a:endParaRPr lang="en-US" dirty="0"/>
          </a:p>
        </p:txBody>
      </p:sp>
      <p:sp>
        <p:nvSpPr>
          <p:cNvPr id="4" name="Slide Number Placeholder 3">
            <a:extLst>
              <a:ext uri="{FF2B5EF4-FFF2-40B4-BE49-F238E27FC236}">
                <a16:creationId xmlns:a16="http://schemas.microsoft.com/office/drawing/2014/main" id="{0128B657-50A7-B8EA-D5BF-9740AAB97692}"/>
              </a:ext>
            </a:extLst>
          </p:cNvPr>
          <p:cNvSpPr>
            <a:spLocks noGrp="1"/>
          </p:cNvSpPr>
          <p:nvPr>
            <p:ph type="sldNum" sz="quarter" idx="10"/>
          </p:nvPr>
        </p:nvSpPr>
        <p:spPr/>
        <p:txBody>
          <a:bodyPr/>
          <a:lstStyle/>
          <a:p>
            <a:fld id="{EF190081-CC48-4D1E-A490-C3A635AEBAF4}" type="slidenum">
              <a:rPr lang="en-US" smtClean="0"/>
              <a:pPr/>
              <a:t>5</a:t>
            </a:fld>
            <a:endParaRPr lang="en-US"/>
          </a:p>
        </p:txBody>
      </p:sp>
    </p:spTree>
    <p:extLst>
      <p:ext uri="{BB962C8B-B14F-4D97-AF65-F5344CB8AC3E}">
        <p14:creationId xmlns:p14="http://schemas.microsoft.com/office/powerpoint/2010/main" val="4176744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baseline="0" dirty="0"/>
          </a:p>
          <a:p>
            <a:endParaRPr lang="en-US" dirty="0"/>
          </a:p>
        </p:txBody>
      </p:sp>
      <p:sp>
        <p:nvSpPr>
          <p:cNvPr id="4" name="Slide Number Placeholder 3"/>
          <p:cNvSpPr>
            <a:spLocks noGrp="1"/>
          </p:cNvSpPr>
          <p:nvPr>
            <p:ph type="sldNum" sz="quarter" idx="10"/>
          </p:nvPr>
        </p:nvSpPr>
        <p:spPr/>
        <p:txBody>
          <a:bodyPr/>
          <a:lstStyle/>
          <a:p>
            <a:fld id="{EF190081-CC48-4D1E-A490-C3A635AEBAF4}" type="slidenum">
              <a:rPr lang="en-US" smtClean="0"/>
              <a:pPr/>
              <a:t>6</a:t>
            </a:fld>
            <a:endParaRPr lang="en-US"/>
          </a:p>
        </p:txBody>
      </p:sp>
    </p:spTree>
    <p:extLst>
      <p:ext uri="{BB962C8B-B14F-4D97-AF65-F5344CB8AC3E}">
        <p14:creationId xmlns:p14="http://schemas.microsoft.com/office/powerpoint/2010/main" val="2487141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baseline="0" dirty="0"/>
          </a:p>
          <a:p>
            <a:endParaRPr lang="en-US" dirty="0"/>
          </a:p>
        </p:txBody>
      </p:sp>
      <p:sp>
        <p:nvSpPr>
          <p:cNvPr id="4" name="Slide Number Placeholder 3"/>
          <p:cNvSpPr>
            <a:spLocks noGrp="1"/>
          </p:cNvSpPr>
          <p:nvPr>
            <p:ph type="sldNum" sz="quarter" idx="10"/>
          </p:nvPr>
        </p:nvSpPr>
        <p:spPr/>
        <p:txBody>
          <a:bodyPr/>
          <a:lstStyle/>
          <a:p>
            <a:fld id="{EF190081-CC48-4D1E-A490-C3A635AEBAF4}" type="slidenum">
              <a:rPr lang="en-US" smtClean="0"/>
              <a:pPr/>
              <a:t>7</a:t>
            </a:fld>
            <a:endParaRPr lang="en-US"/>
          </a:p>
        </p:txBody>
      </p:sp>
    </p:spTree>
    <p:extLst>
      <p:ext uri="{BB962C8B-B14F-4D97-AF65-F5344CB8AC3E}">
        <p14:creationId xmlns:p14="http://schemas.microsoft.com/office/powerpoint/2010/main" val="2487141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baseline="0" dirty="0"/>
          </a:p>
          <a:p>
            <a:endParaRPr lang="en-US" dirty="0"/>
          </a:p>
        </p:txBody>
      </p:sp>
      <p:sp>
        <p:nvSpPr>
          <p:cNvPr id="4" name="Slide Number Placeholder 3"/>
          <p:cNvSpPr>
            <a:spLocks noGrp="1"/>
          </p:cNvSpPr>
          <p:nvPr>
            <p:ph type="sldNum" sz="quarter" idx="10"/>
          </p:nvPr>
        </p:nvSpPr>
        <p:spPr/>
        <p:txBody>
          <a:bodyPr/>
          <a:lstStyle/>
          <a:p>
            <a:fld id="{EF190081-CC48-4D1E-A490-C3A635AEBAF4}" type="slidenum">
              <a:rPr lang="en-US" smtClean="0"/>
              <a:pPr/>
              <a:t>8</a:t>
            </a:fld>
            <a:endParaRPr lang="en-US"/>
          </a:p>
        </p:txBody>
      </p:sp>
    </p:spTree>
    <p:extLst>
      <p:ext uri="{BB962C8B-B14F-4D97-AF65-F5344CB8AC3E}">
        <p14:creationId xmlns:p14="http://schemas.microsoft.com/office/powerpoint/2010/main" val="2487141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baseline="0" dirty="0"/>
          </a:p>
          <a:p>
            <a:endParaRPr lang="en-US" dirty="0"/>
          </a:p>
        </p:txBody>
      </p:sp>
      <p:sp>
        <p:nvSpPr>
          <p:cNvPr id="4" name="Slide Number Placeholder 3"/>
          <p:cNvSpPr>
            <a:spLocks noGrp="1"/>
          </p:cNvSpPr>
          <p:nvPr>
            <p:ph type="sldNum" sz="quarter" idx="10"/>
          </p:nvPr>
        </p:nvSpPr>
        <p:spPr/>
        <p:txBody>
          <a:bodyPr/>
          <a:lstStyle/>
          <a:p>
            <a:fld id="{EF190081-CC48-4D1E-A490-C3A635AEBAF4}" type="slidenum">
              <a:rPr lang="en-US" smtClean="0"/>
              <a:pPr/>
              <a:t>9</a:t>
            </a:fld>
            <a:endParaRPr lang="en-US"/>
          </a:p>
        </p:txBody>
      </p:sp>
    </p:spTree>
    <p:extLst>
      <p:ext uri="{BB962C8B-B14F-4D97-AF65-F5344CB8AC3E}">
        <p14:creationId xmlns:p14="http://schemas.microsoft.com/office/powerpoint/2010/main" val="2487141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baseline="0" dirty="0"/>
          </a:p>
          <a:p>
            <a:endParaRPr lang="en-US" dirty="0"/>
          </a:p>
        </p:txBody>
      </p:sp>
      <p:sp>
        <p:nvSpPr>
          <p:cNvPr id="4" name="Slide Number Placeholder 3"/>
          <p:cNvSpPr>
            <a:spLocks noGrp="1"/>
          </p:cNvSpPr>
          <p:nvPr>
            <p:ph type="sldNum" sz="quarter" idx="10"/>
          </p:nvPr>
        </p:nvSpPr>
        <p:spPr/>
        <p:txBody>
          <a:bodyPr/>
          <a:lstStyle/>
          <a:p>
            <a:fld id="{EF190081-CC48-4D1E-A490-C3A635AEBAF4}" type="slidenum">
              <a:rPr lang="en-US" smtClean="0"/>
              <a:pPr/>
              <a:t>10</a:t>
            </a:fld>
            <a:endParaRPr lang="en-US"/>
          </a:p>
        </p:txBody>
      </p:sp>
    </p:spTree>
    <p:extLst>
      <p:ext uri="{BB962C8B-B14F-4D97-AF65-F5344CB8AC3E}">
        <p14:creationId xmlns:p14="http://schemas.microsoft.com/office/powerpoint/2010/main" val="2487141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baseline="0" dirty="0"/>
          </a:p>
          <a:p>
            <a:endParaRPr lang="en-US" dirty="0"/>
          </a:p>
        </p:txBody>
      </p:sp>
      <p:sp>
        <p:nvSpPr>
          <p:cNvPr id="4" name="Slide Number Placeholder 3"/>
          <p:cNvSpPr>
            <a:spLocks noGrp="1"/>
          </p:cNvSpPr>
          <p:nvPr>
            <p:ph type="sldNum" sz="quarter" idx="10"/>
          </p:nvPr>
        </p:nvSpPr>
        <p:spPr/>
        <p:txBody>
          <a:bodyPr/>
          <a:lstStyle/>
          <a:p>
            <a:fld id="{EF190081-CC48-4D1E-A490-C3A635AEBAF4}" type="slidenum">
              <a:rPr lang="en-US" smtClean="0"/>
              <a:pPr/>
              <a:t>11</a:t>
            </a:fld>
            <a:endParaRPr lang="en-US"/>
          </a:p>
        </p:txBody>
      </p:sp>
    </p:spTree>
    <p:extLst>
      <p:ext uri="{BB962C8B-B14F-4D97-AF65-F5344CB8AC3E}">
        <p14:creationId xmlns:p14="http://schemas.microsoft.com/office/powerpoint/2010/main" val="2487141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baseline="0" dirty="0"/>
          </a:p>
          <a:p>
            <a:endParaRPr lang="en-US" dirty="0"/>
          </a:p>
        </p:txBody>
      </p:sp>
      <p:sp>
        <p:nvSpPr>
          <p:cNvPr id="4" name="Slide Number Placeholder 3"/>
          <p:cNvSpPr>
            <a:spLocks noGrp="1"/>
          </p:cNvSpPr>
          <p:nvPr>
            <p:ph type="sldNum" sz="quarter" idx="10"/>
          </p:nvPr>
        </p:nvSpPr>
        <p:spPr/>
        <p:txBody>
          <a:bodyPr/>
          <a:lstStyle/>
          <a:p>
            <a:fld id="{EF190081-CC48-4D1E-A490-C3A635AEBAF4}" type="slidenum">
              <a:rPr lang="en-US" smtClean="0"/>
              <a:pPr/>
              <a:t>12</a:t>
            </a:fld>
            <a:endParaRPr lang="en-US"/>
          </a:p>
        </p:txBody>
      </p:sp>
    </p:spTree>
    <p:extLst>
      <p:ext uri="{BB962C8B-B14F-4D97-AF65-F5344CB8AC3E}">
        <p14:creationId xmlns:p14="http://schemas.microsoft.com/office/powerpoint/2010/main" val="2487141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bg>
      <p:bgPr>
        <a:solidFill>
          <a:srgbClr val="222222"/>
        </a:solidFill>
        <a:effectLst/>
      </p:bgPr>
    </p:bg>
    <p:spTree>
      <p:nvGrpSpPr>
        <p:cNvPr id="1" name=""/>
        <p:cNvGrpSpPr/>
        <p:nvPr/>
      </p:nvGrpSpPr>
      <p:grpSpPr>
        <a:xfrm>
          <a:off x="0" y="0"/>
          <a:ext cx="0" cy="0"/>
          <a:chOff x="0" y="0"/>
          <a:chExt cx="0" cy="0"/>
        </a:xfrm>
      </p:grpSpPr>
      <p:sp>
        <p:nvSpPr>
          <p:cNvPr id="12" name="Shape 12"/>
          <p:cNvSpPr/>
          <p:nvPr/>
        </p:nvSpPr>
        <p:spPr>
          <a:xfrm flipV="1">
            <a:off x="381000" y="4317816"/>
            <a:ext cx="11430000" cy="185"/>
          </a:xfrm>
          <a:prstGeom prst="line">
            <a:avLst/>
          </a:prstGeom>
          <a:ln w="38100">
            <a:solidFill>
              <a:srgbClr val="A6AAA9"/>
            </a:solidFill>
            <a:miter lim="400000"/>
          </a:ln>
        </p:spPr>
        <p:txBody>
          <a:bodyPr lIns="35719" tIns="35719" rIns="35719" bIns="35719" anchor="ctr"/>
          <a:lstStyle/>
          <a:p>
            <a:pPr defTabSz="321457">
              <a:spcBef>
                <a:spcPts val="0"/>
              </a:spcBef>
              <a:defRPr sz="1200">
                <a:solidFill>
                  <a:srgbClr val="000000"/>
                </a:solidFill>
                <a:latin typeface="Helvetica"/>
                <a:ea typeface="Helvetica"/>
                <a:cs typeface="Helvetica"/>
                <a:sym typeface="Helvetica"/>
              </a:defRPr>
            </a:pPr>
            <a:endParaRPr sz="844"/>
          </a:p>
        </p:txBody>
      </p:sp>
      <p:sp>
        <p:nvSpPr>
          <p:cNvPr id="13" name="Shape 13"/>
          <p:cNvSpPr>
            <a:spLocks noGrp="1"/>
          </p:cNvSpPr>
          <p:nvPr>
            <p:ph type="title"/>
          </p:nvPr>
        </p:nvSpPr>
        <p:spPr>
          <a:xfrm>
            <a:off x="381000" y="4518422"/>
            <a:ext cx="11430000" cy="1902023"/>
          </a:xfrm>
          <a:prstGeom prst="rect">
            <a:avLst/>
          </a:prstGeom>
        </p:spPr>
        <p:txBody>
          <a:bodyPr/>
          <a:lstStyle>
            <a:lvl1pPr>
              <a:spcBef>
                <a:spcPts val="0"/>
              </a:spcBef>
              <a:defRPr sz="11953"/>
            </a:lvl1pPr>
          </a:lstStyle>
          <a:p>
            <a:r>
              <a:t>Title Text</a:t>
            </a:r>
          </a:p>
        </p:txBody>
      </p:sp>
      <p:sp>
        <p:nvSpPr>
          <p:cNvPr id="14" name="Shape 14"/>
          <p:cNvSpPr>
            <a:spLocks noGrp="1"/>
          </p:cNvSpPr>
          <p:nvPr>
            <p:ph type="body" sz="quarter" idx="1"/>
          </p:nvPr>
        </p:nvSpPr>
        <p:spPr>
          <a:xfrm>
            <a:off x="381000" y="3000375"/>
            <a:ext cx="11430000" cy="1268016"/>
          </a:xfrm>
          <a:prstGeom prst="rect">
            <a:avLst/>
          </a:prstGeom>
        </p:spPr>
        <p:txBody>
          <a:bodyPr anchor="b"/>
          <a:lstStyle>
            <a:lvl1pPr marL="0" indent="0">
              <a:lnSpc>
                <a:spcPct val="80000"/>
              </a:lnSpc>
              <a:spcBef>
                <a:spcPts val="1617"/>
              </a:spcBef>
              <a:buClrTx/>
              <a:buSzTx/>
              <a:buFontTx/>
              <a:buNone/>
              <a:defRPr sz="3797" cap="all">
                <a:solidFill>
                  <a:srgbClr val="A6AAA9"/>
                </a:solidFill>
                <a:latin typeface="DIN Alternate"/>
                <a:ea typeface="DIN Alternate"/>
                <a:cs typeface="DIN Alternate"/>
                <a:sym typeface="DIN Alternate"/>
              </a:defRPr>
            </a:lvl1pPr>
            <a:lvl2pPr marL="0" indent="160729">
              <a:lnSpc>
                <a:spcPct val="80000"/>
              </a:lnSpc>
              <a:spcBef>
                <a:spcPts val="1617"/>
              </a:spcBef>
              <a:buClrTx/>
              <a:buSzTx/>
              <a:buFontTx/>
              <a:buNone/>
              <a:defRPr sz="3797" cap="all">
                <a:solidFill>
                  <a:srgbClr val="A6AAA9"/>
                </a:solidFill>
                <a:latin typeface="DIN Alternate"/>
                <a:ea typeface="DIN Alternate"/>
                <a:cs typeface="DIN Alternate"/>
                <a:sym typeface="DIN Alternate"/>
              </a:defRPr>
            </a:lvl2pPr>
            <a:lvl3pPr marL="0" indent="321457">
              <a:lnSpc>
                <a:spcPct val="80000"/>
              </a:lnSpc>
              <a:spcBef>
                <a:spcPts val="1617"/>
              </a:spcBef>
              <a:buClrTx/>
              <a:buSzTx/>
              <a:buFontTx/>
              <a:buNone/>
              <a:defRPr sz="3797" cap="all">
                <a:solidFill>
                  <a:srgbClr val="A6AAA9"/>
                </a:solidFill>
                <a:latin typeface="DIN Alternate"/>
                <a:ea typeface="DIN Alternate"/>
                <a:cs typeface="DIN Alternate"/>
                <a:sym typeface="DIN Alternate"/>
              </a:defRPr>
            </a:lvl3pPr>
            <a:lvl4pPr marL="0" indent="482186">
              <a:lnSpc>
                <a:spcPct val="80000"/>
              </a:lnSpc>
              <a:spcBef>
                <a:spcPts val="1617"/>
              </a:spcBef>
              <a:buClrTx/>
              <a:buSzTx/>
              <a:buFontTx/>
              <a:buNone/>
              <a:defRPr sz="3797" cap="all">
                <a:solidFill>
                  <a:srgbClr val="A6AAA9"/>
                </a:solidFill>
                <a:latin typeface="DIN Alternate"/>
                <a:ea typeface="DIN Alternate"/>
                <a:cs typeface="DIN Alternate"/>
                <a:sym typeface="DIN Alternate"/>
              </a:defRPr>
            </a:lvl4pPr>
            <a:lvl5pPr marL="0" indent="642915">
              <a:lnSpc>
                <a:spcPct val="80000"/>
              </a:lnSpc>
              <a:spcBef>
                <a:spcPts val="1617"/>
              </a:spcBef>
              <a:buClrTx/>
              <a:buSzTx/>
              <a:buFontTx/>
              <a:buNone/>
              <a:defRPr sz="3797"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15" name="Shape 15"/>
          <p:cNvSpPr>
            <a:spLocks noGrp="1"/>
          </p:cNvSpPr>
          <p:nvPr>
            <p:ph type="sldNum" sz="quarter" idx="2"/>
          </p:nvPr>
        </p:nvSpPr>
        <p:spPr>
          <a:xfrm>
            <a:off x="11456285" y="303609"/>
            <a:ext cx="357469" cy="31027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0162480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hoto - 3 Up">
    <p:bg>
      <p:bgPr>
        <a:solidFill>
          <a:srgbClr val="222222"/>
        </a:solidFill>
        <a:effectLst/>
      </p:bgPr>
    </p:bg>
    <p:spTree>
      <p:nvGrpSpPr>
        <p:cNvPr id="1" name=""/>
        <p:cNvGrpSpPr/>
        <p:nvPr/>
      </p:nvGrpSpPr>
      <p:grpSpPr>
        <a:xfrm>
          <a:off x="0" y="0"/>
          <a:ext cx="0" cy="0"/>
          <a:chOff x="0" y="0"/>
          <a:chExt cx="0" cy="0"/>
        </a:xfrm>
      </p:grpSpPr>
      <p:sp>
        <p:nvSpPr>
          <p:cNvPr id="111" name="Shape 111"/>
          <p:cNvSpPr>
            <a:spLocks noGrp="1"/>
          </p:cNvSpPr>
          <p:nvPr>
            <p:ph type="pic" sz="half" idx="13"/>
          </p:nvPr>
        </p:nvSpPr>
        <p:spPr>
          <a:xfrm>
            <a:off x="6096707" y="0"/>
            <a:ext cx="6096001" cy="3420070"/>
          </a:xfrm>
          <a:prstGeom prst="rect">
            <a:avLst/>
          </a:prstGeom>
        </p:spPr>
        <p:txBody>
          <a:bodyPr lIns="91439" tIns="45719" rIns="91439" bIns="45719">
            <a:noAutofit/>
          </a:bodyPr>
          <a:lstStyle/>
          <a:p>
            <a:endParaRPr/>
          </a:p>
        </p:txBody>
      </p:sp>
      <p:sp>
        <p:nvSpPr>
          <p:cNvPr id="112" name="Shape 112"/>
          <p:cNvSpPr>
            <a:spLocks noGrp="1"/>
          </p:cNvSpPr>
          <p:nvPr>
            <p:ph type="pic" sz="half" idx="14"/>
          </p:nvPr>
        </p:nvSpPr>
        <p:spPr>
          <a:xfrm>
            <a:off x="6096000" y="3446860"/>
            <a:ext cx="6096000" cy="3420070"/>
          </a:xfrm>
          <a:prstGeom prst="rect">
            <a:avLst/>
          </a:prstGeom>
        </p:spPr>
        <p:txBody>
          <a:bodyPr lIns="91439" tIns="45719" rIns="91439" bIns="45719">
            <a:noAutofit/>
          </a:bodyPr>
          <a:lstStyle/>
          <a:p>
            <a:endParaRPr/>
          </a:p>
        </p:txBody>
      </p:sp>
      <p:sp>
        <p:nvSpPr>
          <p:cNvPr id="113" name="Shape 113"/>
          <p:cNvSpPr>
            <a:spLocks noGrp="1"/>
          </p:cNvSpPr>
          <p:nvPr>
            <p:ph type="pic" idx="15"/>
          </p:nvPr>
        </p:nvSpPr>
        <p:spPr>
          <a:xfrm>
            <a:off x="0" y="0"/>
            <a:ext cx="6064251" cy="6858000"/>
          </a:xfrm>
          <a:prstGeom prst="rect">
            <a:avLst/>
          </a:prstGeom>
        </p:spPr>
        <p:txBody>
          <a:bodyPr lIns="91439" tIns="45719" rIns="91439" bIns="45719">
            <a:noAutofit/>
          </a:bodyPr>
          <a:lstStyle/>
          <a:p>
            <a:endParaRPr/>
          </a:p>
        </p:txBody>
      </p:sp>
      <p:sp>
        <p:nvSpPr>
          <p:cNvPr id="114" name="Shape 11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8920584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bg>
      <p:bgPr>
        <a:solidFill>
          <a:srgbClr val="222222"/>
        </a:solidFill>
        <a:effectLst/>
      </p:bgPr>
    </p:bg>
    <p:spTree>
      <p:nvGrpSpPr>
        <p:cNvPr id="1" name=""/>
        <p:cNvGrpSpPr/>
        <p:nvPr/>
      </p:nvGrpSpPr>
      <p:grpSpPr>
        <a:xfrm>
          <a:off x="0" y="0"/>
          <a:ext cx="0" cy="0"/>
          <a:chOff x="0" y="0"/>
          <a:chExt cx="0" cy="0"/>
        </a:xfrm>
      </p:grpSpPr>
      <p:sp>
        <p:nvSpPr>
          <p:cNvPr id="121" name="Shape 121"/>
          <p:cNvSpPr/>
          <p:nvPr/>
        </p:nvSpPr>
        <p:spPr>
          <a:xfrm>
            <a:off x="440531" y="1660922"/>
            <a:ext cx="11310938" cy="3676799"/>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chemeClr val="accent1"/>
          </a:solidFill>
          <a:ln w="12700">
            <a:miter lim="400000"/>
          </a:ln>
        </p:spPr>
        <p:txBody>
          <a:bodyPr lIns="35719" tIns="35719" rIns="35719" bIns="35719" anchor="ctr"/>
          <a:lstStyle/>
          <a:p>
            <a:pPr algn="ctr">
              <a:lnSpc>
                <a:spcPct val="80000"/>
              </a:lnSpc>
              <a:spcBef>
                <a:spcPts val="0"/>
              </a:spcBef>
              <a:defRPr sz="2800" cap="all">
                <a:solidFill>
                  <a:srgbClr val="FFFFFF"/>
                </a:solidFill>
                <a:latin typeface="+mn-lt"/>
                <a:ea typeface="+mn-ea"/>
                <a:cs typeface="+mn-cs"/>
                <a:sym typeface="DIN Condensed"/>
              </a:defRPr>
            </a:pPr>
            <a:endParaRPr sz="1969"/>
          </a:p>
        </p:txBody>
      </p:sp>
      <p:sp>
        <p:nvSpPr>
          <p:cNvPr id="122" name="Shape 122"/>
          <p:cNvSpPr>
            <a:spLocks noGrp="1"/>
          </p:cNvSpPr>
          <p:nvPr>
            <p:ph type="body" sz="quarter" idx="13"/>
          </p:nvPr>
        </p:nvSpPr>
        <p:spPr>
          <a:xfrm>
            <a:off x="833438" y="2044898"/>
            <a:ext cx="10525125" cy="912617"/>
          </a:xfrm>
          <a:prstGeom prst="rect">
            <a:avLst/>
          </a:prstGeom>
        </p:spPr>
        <p:txBody>
          <a:bodyPr>
            <a:spAutoFit/>
          </a:bodyPr>
          <a:lstStyle>
            <a:lvl1pPr marL="0" indent="0">
              <a:lnSpc>
                <a:spcPct val="80000"/>
              </a:lnSpc>
              <a:spcBef>
                <a:spcPts val="0"/>
              </a:spcBef>
              <a:buClrTx/>
              <a:buSzTx/>
              <a:buFontTx/>
              <a:buNone/>
              <a:defRPr sz="6609" cap="all">
                <a:solidFill>
                  <a:srgbClr val="FFFFFF"/>
                </a:solidFill>
                <a:latin typeface="+mn-lt"/>
                <a:ea typeface="+mn-ea"/>
                <a:cs typeface="+mn-cs"/>
                <a:sym typeface="DIN Condensed"/>
              </a:defRPr>
            </a:lvl1pPr>
          </a:lstStyle>
          <a:p>
            <a:r>
              <a:t>Type a quote here.</a:t>
            </a:r>
          </a:p>
        </p:txBody>
      </p:sp>
      <p:sp>
        <p:nvSpPr>
          <p:cNvPr id="123" name="Shape 123"/>
          <p:cNvSpPr>
            <a:spLocks noGrp="1"/>
          </p:cNvSpPr>
          <p:nvPr>
            <p:ph type="body" sz="quarter" idx="14"/>
          </p:nvPr>
        </p:nvSpPr>
        <p:spPr>
          <a:xfrm>
            <a:off x="381000" y="5476875"/>
            <a:ext cx="11430000" cy="622030"/>
          </a:xfrm>
          <a:prstGeom prst="rect">
            <a:avLst/>
          </a:prstGeom>
        </p:spPr>
        <p:txBody>
          <a:bodyPr>
            <a:spAutoFit/>
          </a:bodyPr>
          <a:lstStyle>
            <a:lvl1pPr marL="0" indent="0" algn="r">
              <a:lnSpc>
                <a:spcPct val="80000"/>
              </a:lnSpc>
              <a:spcBef>
                <a:spcPts val="0"/>
              </a:spcBef>
              <a:buClrTx/>
              <a:buSzTx/>
              <a:buFontTx/>
              <a:buNone/>
              <a:defRPr sz="4219">
                <a:latin typeface="+mn-lt"/>
                <a:ea typeface="+mn-ea"/>
                <a:cs typeface="+mn-cs"/>
                <a:sym typeface="DIN Condensed"/>
              </a:defRPr>
            </a:lvl1pPr>
          </a:lstStyle>
          <a:p>
            <a:r>
              <a:t>Johnny Appleseed</a:t>
            </a:r>
          </a:p>
        </p:txBody>
      </p:sp>
      <p:sp>
        <p:nvSpPr>
          <p:cNvPr id="124" name="Shape 124"/>
          <p:cNvSpPr>
            <a:spLocks noGrp="1"/>
          </p:cNvSpPr>
          <p:nvPr>
            <p:ph type="body" sz="quarter" idx="15"/>
          </p:nvPr>
        </p:nvSpPr>
        <p:spPr>
          <a:xfrm>
            <a:off x="381000" y="321469"/>
            <a:ext cx="10477500" cy="321469"/>
          </a:xfrm>
          <a:prstGeom prst="rect">
            <a:avLst/>
          </a:prstGeom>
        </p:spPr>
        <p:txBody>
          <a:bodyPr anchor="b">
            <a:spAutoFit/>
          </a:bodyPr>
          <a:lstStyle>
            <a:lvl1pPr marL="0" indent="0" defTabSz="321457">
              <a:lnSpc>
                <a:spcPct val="80000"/>
              </a:lnSpc>
              <a:spcBef>
                <a:spcPts val="0"/>
              </a:spcBef>
              <a:buClrTx/>
              <a:buSzTx/>
              <a:buFontTx/>
              <a:buNone/>
              <a:defRPr sz="1687" cap="all" spc="84">
                <a:latin typeface="DIN Alternate"/>
                <a:ea typeface="DIN Alternate"/>
                <a:cs typeface="DIN Alternate"/>
                <a:sym typeface="DIN Alternate"/>
              </a:defRPr>
            </a:lvl1pPr>
          </a:lstStyle>
          <a:p>
            <a:r>
              <a:t>Text</a:t>
            </a:r>
          </a:p>
        </p:txBody>
      </p:sp>
      <p:sp>
        <p:nvSpPr>
          <p:cNvPr id="125" name="Shape 12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750884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Quote Alt">
    <p:bg>
      <p:bgPr>
        <a:solidFill>
          <a:schemeClr val="accent1"/>
        </a:solidFill>
        <a:effectLst/>
      </p:bgPr>
    </p:bg>
    <p:spTree>
      <p:nvGrpSpPr>
        <p:cNvPr id="1" name=""/>
        <p:cNvGrpSpPr/>
        <p:nvPr/>
      </p:nvGrpSpPr>
      <p:grpSpPr>
        <a:xfrm>
          <a:off x="0" y="0"/>
          <a:ext cx="0" cy="0"/>
          <a:chOff x="0" y="0"/>
          <a:chExt cx="0" cy="0"/>
        </a:xfrm>
      </p:grpSpPr>
      <p:sp>
        <p:nvSpPr>
          <p:cNvPr id="132" name="Shape 132"/>
          <p:cNvSpPr>
            <a:spLocks noGrp="1"/>
          </p:cNvSpPr>
          <p:nvPr>
            <p:ph type="body" sz="quarter" idx="13"/>
          </p:nvPr>
        </p:nvSpPr>
        <p:spPr>
          <a:xfrm>
            <a:off x="5524500" y="1857375"/>
            <a:ext cx="6286500" cy="1759148"/>
          </a:xfrm>
          <a:prstGeom prst="rect">
            <a:avLst/>
          </a:prstGeom>
        </p:spPr>
        <p:txBody>
          <a:bodyPr>
            <a:spAutoFit/>
          </a:bodyPr>
          <a:lstStyle>
            <a:lvl1pPr marL="0" indent="0">
              <a:lnSpc>
                <a:spcPct val="80000"/>
              </a:lnSpc>
              <a:spcBef>
                <a:spcPts val="0"/>
              </a:spcBef>
              <a:buClrTx/>
              <a:buSzTx/>
              <a:buFontTx/>
              <a:buNone/>
              <a:defRPr sz="6609" cap="all">
                <a:solidFill>
                  <a:srgbClr val="FFFFFF"/>
                </a:solidFill>
                <a:latin typeface="+mn-lt"/>
                <a:ea typeface="+mn-ea"/>
                <a:cs typeface="+mn-cs"/>
                <a:sym typeface="DIN Condensed"/>
              </a:defRPr>
            </a:lvl1pPr>
          </a:lstStyle>
          <a:p>
            <a:r>
              <a:t>Type a quote here.</a:t>
            </a:r>
          </a:p>
        </p:txBody>
      </p:sp>
      <p:sp>
        <p:nvSpPr>
          <p:cNvPr id="133" name="Shape 133"/>
          <p:cNvSpPr>
            <a:spLocks noGrp="1"/>
          </p:cNvSpPr>
          <p:nvPr>
            <p:ph type="pic" idx="14"/>
          </p:nvPr>
        </p:nvSpPr>
        <p:spPr>
          <a:xfrm>
            <a:off x="0" y="0"/>
            <a:ext cx="5143500" cy="6858000"/>
          </a:xfrm>
          <a:prstGeom prst="rect">
            <a:avLst/>
          </a:prstGeom>
        </p:spPr>
        <p:txBody>
          <a:bodyPr lIns="91439" tIns="45719" rIns="91439" bIns="45719">
            <a:noAutofit/>
          </a:bodyPr>
          <a:lstStyle/>
          <a:p>
            <a:endParaRPr/>
          </a:p>
        </p:txBody>
      </p:sp>
      <p:sp>
        <p:nvSpPr>
          <p:cNvPr id="134" name="Shape 134"/>
          <p:cNvSpPr>
            <a:spLocks noGrp="1"/>
          </p:cNvSpPr>
          <p:nvPr>
            <p:ph type="body" sz="quarter" idx="15"/>
          </p:nvPr>
        </p:nvSpPr>
        <p:spPr>
          <a:xfrm>
            <a:off x="5524500" y="5404550"/>
            <a:ext cx="6286500" cy="751872"/>
          </a:xfrm>
          <a:prstGeom prst="rect">
            <a:avLst/>
          </a:prstGeom>
        </p:spPr>
        <p:txBody>
          <a:bodyPr anchor="ctr">
            <a:spAutoFit/>
          </a:bodyPr>
          <a:lstStyle>
            <a:lvl1pPr marL="0" indent="0" defTabSz="321457">
              <a:spcBef>
                <a:spcPts val="0"/>
              </a:spcBef>
              <a:buClrTx/>
              <a:buSzTx/>
              <a:buFontTx/>
              <a:buNone/>
              <a:defRPr sz="4219">
                <a:solidFill>
                  <a:srgbClr val="232323"/>
                </a:solidFill>
                <a:latin typeface="+mn-lt"/>
                <a:ea typeface="+mn-ea"/>
                <a:cs typeface="+mn-cs"/>
                <a:sym typeface="DIN Condensed"/>
              </a:defRPr>
            </a:lvl1pPr>
          </a:lstStyle>
          <a:p>
            <a:r>
              <a:t>Johnny Appleseed</a:t>
            </a:r>
          </a:p>
        </p:txBody>
      </p:sp>
      <p:sp>
        <p:nvSpPr>
          <p:cNvPr id="135" name="Shape 13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3711207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hoto">
    <p:bg>
      <p:bgPr>
        <a:solidFill>
          <a:srgbClr val="222222"/>
        </a:solidFill>
        <a:effectLst/>
      </p:bgPr>
    </p:bg>
    <p:spTree>
      <p:nvGrpSpPr>
        <p:cNvPr id="1" name=""/>
        <p:cNvGrpSpPr/>
        <p:nvPr/>
      </p:nvGrpSpPr>
      <p:grpSpPr>
        <a:xfrm>
          <a:off x="0" y="0"/>
          <a:ext cx="0" cy="0"/>
          <a:chOff x="0" y="0"/>
          <a:chExt cx="0" cy="0"/>
        </a:xfrm>
      </p:grpSpPr>
      <p:sp>
        <p:nvSpPr>
          <p:cNvPr id="142" name="Shape 142"/>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143" name="Shape 14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8723123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222222"/>
        </a:solidFill>
        <a:effectLst/>
      </p:bgPr>
    </p:bg>
    <p:spTree>
      <p:nvGrpSpPr>
        <p:cNvPr id="1" name=""/>
        <p:cNvGrpSpPr/>
        <p:nvPr/>
      </p:nvGrpSpPr>
      <p:grpSpPr>
        <a:xfrm>
          <a:off x="0" y="0"/>
          <a:ext cx="0" cy="0"/>
          <a:chOff x="0" y="0"/>
          <a:chExt cx="0" cy="0"/>
        </a:xfrm>
      </p:grpSpPr>
      <p:sp>
        <p:nvSpPr>
          <p:cNvPr id="150" name="Shape 15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686121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lank Alt">
    <p:spTree>
      <p:nvGrpSpPr>
        <p:cNvPr id="1" name=""/>
        <p:cNvGrpSpPr/>
        <p:nvPr/>
      </p:nvGrpSpPr>
      <p:grpSpPr>
        <a:xfrm>
          <a:off x="0" y="0"/>
          <a:ext cx="0" cy="0"/>
          <a:chOff x="0" y="0"/>
          <a:chExt cx="0" cy="0"/>
        </a:xfrm>
      </p:grpSpPr>
      <p:sp>
        <p:nvSpPr>
          <p:cNvPr id="157" name="Shape 157"/>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942866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374B5B-21A0-4192-BF4C-38187F1A68D8}" type="datetime1">
              <a:rPr lang="en-US" smtClean="0"/>
              <a:pPr/>
              <a:t>2/24/2025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1379236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bg>
      <p:bgPr>
        <a:solidFill>
          <a:srgbClr val="222222"/>
        </a:solidFill>
        <a:effectLst/>
      </p:bgPr>
    </p:bg>
    <p:spTree>
      <p:nvGrpSpPr>
        <p:cNvPr id="1" name=""/>
        <p:cNvGrpSpPr/>
        <p:nvPr/>
      </p:nvGrpSpPr>
      <p:grpSpPr>
        <a:xfrm>
          <a:off x="0" y="0"/>
          <a:ext cx="0" cy="0"/>
          <a:chOff x="0" y="0"/>
          <a:chExt cx="0" cy="0"/>
        </a:xfrm>
      </p:grpSpPr>
      <p:sp>
        <p:nvSpPr>
          <p:cNvPr id="22" name="Shape 22"/>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23" name="Shape 23"/>
          <p:cNvSpPr>
            <a:spLocks noGrp="1"/>
          </p:cNvSpPr>
          <p:nvPr>
            <p:ph type="body" sz="quarter" idx="14"/>
          </p:nvPr>
        </p:nvSpPr>
        <p:spPr>
          <a:xfrm flipV="1">
            <a:off x="381000" y="4317816"/>
            <a:ext cx="11430000" cy="185"/>
          </a:xfrm>
          <a:prstGeom prst="line">
            <a:avLst/>
          </a:prstGeom>
          <a:ln w="38100">
            <a:solidFill>
              <a:srgbClr val="A6AAA9"/>
            </a:solidFill>
          </a:ln>
        </p:spPr>
        <p:txBody>
          <a:bodyPr anchor="ctr">
            <a:noAutofit/>
          </a:bodyPr>
          <a:lstStyle>
            <a:lvl1pPr marL="0" indent="0" defTabSz="321457">
              <a:spcBef>
                <a:spcPts val="0"/>
              </a:spcBef>
              <a:buClrTx/>
              <a:buSzTx/>
              <a:buFontTx/>
              <a:buNone/>
              <a:defRPr sz="1200">
                <a:solidFill>
                  <a:srgbClr val="000000"/>
                </a:solidFill>
                <a:latin typeface="Helvetica"/>
                <a:cs typeface="Helvetica"/>
                <a:sym typeface="Helvetica"/>
              </a:defRPr>
            </a:lvl1pPr>
          </a:lstStyle>
          <a:p>
            <a:pPr marL="0" indent="0" defTabSz="457200">
              <a:spcBef>
                <a:spcPts val="0"/>
              </a:spcBef>
              <a:buClrTx/>
              <a:buSzTx/>
              <a:buFontTx/>
              <a:buNone/>
              <a:defRPr sz="1200">
                <a:solidFill>
                  <a:srgbClr val="000000"/>
                </a:solidFill>
                <a:latin typeface="Helvetica"/>
                <a:ea typeface="Helvetica"/>
                <a:cs typeface="Helvetica"/>
                <a:sym typeface="Helvetica"/>
              </a:defRPr>
            </a:pPr>
            <a:endParaRPr/>
          </a:p>
        </p:txBody>
      </p:sp>
      <p:sp>
        <p:nvSpPr>
          <p:cNvPr id="24" name="Shape 24"/>
          <p:cNvSpPr>
            <a:spLocks noGrp="1"/>
          </p:cNvSpPr>
          <p:nvPr>
            <p:ph type="title"/>
          </p:nvPr>
        </p:nvSpPr>
        <p:spPr>
          <a:xfrm>
            <a:off x="381000" y="4518422"/>
            <a:ext cx="11430000" cy="1902023"/>
          </a:xfrm>
          <a:prstGeom prst="rect">
            <a:avLst/>
          </a:prstGeom>
        </p:spPr>
        <p:txBody>
          <a:bodyPr/>
          <a:lstStyle>
            <a:lvl1pPr>
              <a:spcBef>
                <a:spcPts val="0"/>
              </a:spcBef>
              <a:defRPr sz="11953"/>
            </a:lvl1pPr>
          </a:lstStyle>
          <a:p>
            <a:r>
              <a:t>Title Text</a:t>
            </a:r>
          </a:p>
        </p:txBody>
      </p:sp>
      <p:sp>
        <p:nvSpPr>
          <p:cNvPr id="25" name="Shape 25"/>
          <p:cNvSpPr>
            <a:spLocks noGrp="1"/>
          </p:cNvSpPr>
          <p:nvPr>
            <p:ph type="body" sz="quarter" idx="1"/>
          </p:nvPr>
        </p:nvSpPr>
        <p:spPr>
          <a:xfrm>
            <a:off x="381000" y="3000375"/>
            <a:ext cx="11430000" cy="1268016"/>
          </a:xfrm>
          <a:prstGeom prst="rect">
            <a:avLst/>
          </a:prstGeom>
        </p:spPr>
        <p:txBody>
          <a:bodyPr anchor="b"/>
          <a:lstStyle>
            <a:lvl1pPr marL="0" indent="0">
              <a:lnSpc>
                <a:spcPct val="80000"/>
              </a:lnSpc>
              <a:spcBef>
                <a:spcPts val="1617"/>
              </a:spcBef>
              <a:buClrTx/>
              <a:buSzTx/>
              <a:buFontTx/>
              <a:buNone/>
              <a:defRPr sz="3797" cap="all">
                <a:solidFill>
                  <a:srgbClr val="A6AAA9"/>
                </a:solidFill>
                <a:latin typeface="DIN Alternate"/>
                <a:ea typeface="DIN Alternate"/>
                <a:cs typeface="DIN Alternate"/>
                <a:sym typeface="DIN Alternate"/>
              </a:defRPr>
            </a:lvl1pPr>
            <a:lvl2pPr marL="0" indent="160729">
              <a:lnSpc>
                <a:spcPct val="80000"/>
              </a:lnSpc>
              <a:spcBef>
                <a:spcPts val="1617"/>
              </a:spcBef>
              <a:buClrTx/>
              <a:buSzTx/>
              <a:buFontTx/>
              <a:buNone/>
              <a:defRPr sz="3797" cap="all">
                <a:solidFill>
                  <a:srgbClr val="A6AAA9"/>
                </a:solidFill>
                <a:latin typeface="DIN Alternate"/>
                <a:ea typeface="DIN Alternate"/>
                <a:cs typeface="DIN Alternate"/>
                <a:sym typeface="DIN Alternate"/>
              </a:defRPr>
            </a:lvl2pPr>
            <a:lvl3pPr marL="0" indent="321457">
              <a:lnSpc>
                <a:spcPct val="80000"/>
              </a:lnSpc>
              <a:spcBef>
                <a:spcPts val="1617"/>
              </a:spcBef>
              <a:buClrTx/>
              <a:buSzTx/>
              <a:buFontTx/>
              <a:buNone/>
              <a:defRPr sz="3797" cap="all">
                <a:solidFill>
                  <a:srgbClr val="A6AAA9"/>
                </a:solidFill>
                <a:latin typeface="DIN Alternate"/>
                <a:ea typeface="DIN Alternate"/>
                <a:cs typeface="DIN Alternate"/>
                <a:sym typeface="DIN Alternate"/>
              </a:defRPr>
            </a:lvl3pPr>
            <a:lvl4pPr marL="0" indent="482186">
              <a:lnSpc>
                <a:spcPct val="80000"/>
              </a:lnSpc>
              <a:spcBef>
                <a:spcPts val="1617"/>
              </a:spcBef>
              <a:buClrTx/>
              <a:buSzTx/>
              <a:buFontTx/>
              <a:buNone/>
              <a:defRPr sz="3797" cap="all">
                <a:solidFill>
                  <a:srgbClr val="A6AAA9"/>
                </a:solidFill>
                <a:latin typeface="DIN Alternate"/>
                <a:ea typeface="DIN Alternate"/>
                <a:cs typeface="DIN Alternate"/>
                <a:sym typeface="DIN Alternate"/>
              </a:defRPr>
            </a:lvl4pPr>
            <a:lvl5pPr marL="0" indent="642915">
              <a:lnSpc>
                <a:spcPct val="80000"/>
              </a:lnSpc>
              <a:spcBef>
                <a:spcPts val="1617"/>
              </a:spcBef>
              <a:buClrTx/>
              <a:buSzTx/>
              <a:buFontTx/>
              <a:buNone/>
              <a:defRPr sz="3797"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26" name="Shape 26"/>
          <p:cNvSpPr>
            <a:spLocks noGrp="1"/>
          </p:cNvSpPr>
          <p:nvPr>
            <p:ph type="sldNum" sz="quarter" idx="2"/>
          </p:nvPr>
        </p:nvSpPr>
        <p:spPr>
          <a:xfrm>
            <a:off x="11456285" y="303609"/>
            <a:ext cx="357469" cy="31027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437556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mp; Subtitle Alt">
    <p:spTree>
      <p:nvGrpSpPr>
        <p:cNvPr id="1" name=""/>
        <p:cNvGrpSpPr/>
        <p:nvPr/>
      </p:nvGrpSpPr>
      <p:grpSpPr>
        <a:xfrm>
          <a:off x="0" y="0"/>
          <a:ext cx="0" cy="0"/>
          <a:chOff x="0" y="0"/>
          <a:chExt cx="0" cy="0"/>
        </a:xfrm>
      </p:grpSpPr>
      <p:sp>
        <p:nvSpPr>
          <p:cNvPr id="33" name="Shape 33"/>
          <p:cNvSpPr/>
          <p:nvPr/>
        </p:nvSpPr>
        <p:spPr>
          <a:xfrm flipV="1">
            <a:off x="381000" y="4317816"/>
            <a:ext cx="11430000" cy="185"/>
          </a:xfrm>
          <a:prstGeom prst="line">
            <a:avLst/>
          </a:prstGeom>
          <a:ln w="38100">
            <a:solidFill>
              <a:srgbClr val="A6AAA9"/>
            </a:solidFill>
            <a:miter lim="400000"/>
          </a:ln>
        </p:spPr>
        <p:txBody>
          <a:bodyPr lIns="35719" tIns="35719" rIns="35719" bIns="35719" anchor="ctr"/>
          <a:lstStyle/>
          <a:p>
            <a:pPr defTabSz="321457">
              <a:spcBef>
                <a:spcPts val="0"/>
              </a:spcBef>
              <a:defRPr sz="1200">
                <a:solidFill>
                  <a:srgbClr val="000000"/>
                </a:solidFill>
                <a:latin typeface="Helvetica"/>
                <a:ea typeface="Helvetica"/>
                <a:cs typeface="Helvetica"/>
                <a:sym typeface="Helvetica"/>
              </a:defRPr>
            </a:pPr>
            <a:endParaRPr sz="844"/>
          </a:p>
        </p:txBody>
      </p:sp>
      <p:sp>
        <p:nvSpPr>
          <p:cNvPr id="34" name="Shape 34"/>
          <p:cNvSpPr>
            <a:spLocks noGrp="1"/>
          </p:cNvSpPr>
          <p:nvPr>
            <p:ph type="title"/>
          </p:nvPr>
        </p:nvSpPr>
        <p:spPr>
          <a:xfrm>
            <a:off x="381000" y="4518422"/>
            <a:ext cx="11430000" cy="1902023"/>
          </a:xfrm>
          <a:prstGeom prst="rect">
            <a:avLst/>
          </a:prstGeom>
        </p:spPr>
        <p:txBody>
          <a:bodyPr/>
          <a:lstStyle>
            <a:lvl1pPr>
              <a:spcBef>
                <a:spcPts val="0"/>
              </a:spcBef>
              <a:defRPr sz="11953"/>
            </a:lvl1pPr>
          </a:lstStyle>
          <a:p>
            <a:r>
              <a:t>Title Text</a:t>
            </a:r>
          </a:p>
        </p:txBody>
      </p:sp>
      <p:sp>
        <p:nvSpPr>
          <p:cNvPr id="35" name="Shape 35"/>
          <p:cNvSpPr>
            <a:spLocks noGrp="1"/>
          </p:cNvSpPr>
          <p:nvPr>
            <p:ph type="body" sz="quarter" idx="1"/>
          </p:nvPr>
        </p:nvSpPr>
        <p:spPr>
          <a:xfrm>
            <a:off x="381000" y="3000375"/>
            <a:ext cx="11430000" cy="1268016"/>
          </a:xfrm>
          <a:prstGeom prst="rect">
            <a:avLst/>
          </a:prstGeom>
        </p:spPr>
        <p:txBody>
          <a:bodyPr anchor="b"/>
          <a:lstStyle>
            <a:lvl1pPr marL="0" indent="0">
              <a:lnSpc>
                <a:spcPct val="80000"/>
              </a:lnSpc>
              <a:spcBef>
                <a:spcPts val="1617"/>
              </a:spcBef>
              <a:buClrTx/>
              <a:buSzTx/>
              <a:buFontTx/>
              <a:buNone/>
              <a:defRPr sz="3797" cap="all">
                <a:solidFill>
                  <a:srgbClr val="A6AAA9"/>
                </a:solidFill>
                <a:latin typeface="DIN Alternate"/>
                <a:ea typeface="DIN Alternate"/>
                <a:cs typeface="DIN Alternate"/>
                <a:sym typeface="DIN Alternate"/>
              </a:defRPr>
            </a:lvl1pPr>
            <a:lvl2pPr marL="0" indent="160729">
              <a:lnSpc>
                <a:spcPct val="80000"/>
              </a:lnSpc>
              <a:spcBef>
                <a:spcPts val="1617"/>
              </a:spcBef>
              <a:buClrTx/>
              <a:buSzTx/>
              <a:buFontTx/>
              <a:buNone/>
              <a:defRPr sz="3797" cap="all">
                <a:solidFill>
                  <a:srgbClr val="A6AAA9"/>
                </a:solidFill>
                <a:latin typeface="DIN Alternate"/>
                <a:ea typeface="DIN Alternate"/>
                <a:cs typeface="DIN Alternate"/>
                <a:sym typeface="DIN Alternate"/>
              </a:defRPr>
            </a:lvl2pPr>
            <a:lvl3pPr marL="0" indent="321457">
              <a:lnSpc>
                <a:spcPct val="80000"/>
              </a:lnSpc>
              <a:spcBef>
                <a:spcPts val="1617"/>
              </a:spcBef>
              <a:buClrTx/>
              <a:buSzTx/>
              <a:buFontTx/>
              <a:buNone/>
              <a:defRPr sz="3797" cap="all">
                <a:solidFill>
                  <a:srgbClr val="A6AAA9"/>
                </a:solidFill>
                <a:latin typeface="DIN Alternate"/>
                <a:ea typeface="DIN Alternate"/>
                <a:cs typeface="DIN Alternate"/>
                <a:sym typeface="DIN Alternate"/>
              </a:defRPr>
            </a:lvl3pPr>
            <a:lvl4pPr marL="0" indent="482186">
              <a:lnSpc>
                <a:spcPct val="80000"/>
              </a:lnSpc>
              <a:spcBef>
                <a:spcPts val="1617"/>
              </a:spcBef>
              <a:buClrTx/>
              <a:buSzTx/>
              <a:buFontTx/>
              <a:buNone/>
              <a:defRPr sz="3797" cap="all">
                <a:solidFill>
                  <a:srgbClr val="A6AAA9"/>
                </a:solidFill>
                <a:latin typeface="DIN Alternate"/>
                <a:ea typeface="DIN Alternate"/>
                <a:cs typeface="DIN Alternate"/>
                <a:sym typeface="DIN Alternate"/>
              </a:defRPr>
            </a:lvl4pPr>
            <a:lvl5pPr marL="0" indent="642915">
              <a:lnSpc>
                <a:spcPct val="80000"/>
              </a:lnSpc>
              <a:spcBef>
                <a:spcPts val="1617"/>
              </a:spcBef>
              <a:buClrTx/>
              <a:buSzTx/>
              <a:buFontTx/>
              <a:buNone/>
              <a:defRPr sz="3797"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36" name="Shape 36"/>
          <p:cNvSpPr>
            <a:spLocks noGrp="1"/>
          </p:cNvSpPr>
          <p:nvPr>
            <p:ph type="sldNum" sz="quarter" idx="2"/>
          </p:nvPr>
        </p:nvSpPr>
        <p:spPr>
          <a:xfrm>
            <a:off x="11425741" y="294680"/>
            <a:ext cx="357469" cy="31027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21547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 Center">
    <p:bg>
      <p:bgPr>
        <a:solidFill>
          <a:srgbClr val="222222"/>
        </a:solidFill>
        <a:effectLst/>
      </p:bgPr>
    </p:bg>
    <p:spTree>
      <p:nvGrpSpPr>
        <p:cNvPr id="1" name=""/>
        <p:cNvGrpSpPr/>
        <p:nvPr/>
      </p:nvGrpSpPr>
      <p:grpSpPr>
        <a:xfrm>
          <a:off x="0" y="0"/>
          <a:ext cx="0" cy="0"/>
          <a:chOff x="0" y="0"/>
          <a:chExt cx="0" cy="0"/>
        </a:xfrm>
      </p:grpSpPr>
      <p:sp>
        <p:nvSpPr>
          <p:cNvPr id="43" name="Shape 43"/>
          <p:cNvSpPr>
            <a:spLocks noGrp="1"/>
          </p:cNvSpPr>
          <p:nvPr>
            <p:ph type="title"/>
          </p:nvPr>
        </p:nvSpPr>
        <p:spPr>
          <a:xfrm>
            <a:off x="381000" y="2839641"/>
            <a:ext cx="11430000" cy="3178969"/>
          </a:xfrm>
          <a:prstGeom prst="rect">
            <a:avLst/>
          </a:prstGeom>
        </p:spPr>
        <p:txBody>
          <a:bodyPr/>
          <a:lstStyle>
            <a:lvl1pPr>
              <a:spcBef>
                <a:spcPts val="0"/>
              </a:spcBef>
              <a:defRPr sz="11953"/>
            </a:lvl1pPr>
          </a:lstStyle>
          <a:p>
            <a:r>
              <a:t>Title Text</a:t>
            </a:r>
          </a:p>
        </p:txBody>
      </p:sp>
      <p:sp>
        <p:nvSpPr>
          <p:cNvPr id="44" name="Shape 44"/>
          <p:cNvSpPr>
            <a:spLocks noGrp="1"/>
          </p:cNvSpPr>
          <p:nvPr>
            <p:ph type="sldNum" sz="quarter" idx="2"/>
          </p:nvPr>
        </p:nvSpPr>
        <p:spPr>
          <a:xfrm>
            <a:off x="11456285" y="303609"/>
            <a:ext cx="357469" cy="31027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2795962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hoto - Vertical">
    <p:bg>
      <p:bgPr>
        <a:solidFill>
          <a:srgbClr val="222222"/>
        </a:solidFill>
        <a:effectLst/>
      </p:bgPr>
    </p:bg>
    <p:spTree>
      <p:nvGrpSpPr>
        <p:cNvPr id="1" name=""/>
        <p:cNvGrpSpPr/>
        <p:nvPr/>
      </p:nvGrpSpPr>
      <p:grpSpPr>
        <a:xfrm>
          <a:off x="0" y="0"/>
          <a:ext cx="0" cy="0"/>
          <a:chOff x="0" y="0"/>
          <a:chExt cx="0" cy="0"/>
        </a:xfrm>
      </p:grpSpPr>
      <p:sp>
        <p:nvSpPr>
          <p:cNvPr id="51" name="Shape 51"/>
          <p:cNvSpPr/>
          <p:nvPr/>
        </p:nvSpPr>
        <p:spPr>
          <a:xfrm flipV="1">
            <a:off x="5524500" y="4317899"/>
            <a:ext cx="6286500" cy="102"/>
          </a:xfrm>
          <a:prstGeom prst="line">
            <a:avLst/>
          </a:prstGeom>
          <a:ln w="38100">
            <a:solidFill>
              <a:srgbClr val="A6AAA9"/>
            </a:solidFill>
            <a:miter lim="400000"/>
          </a:ln>
        </p:spPr>
        <p:txBody>
          <a:bodyPr lIns="35719" tIns="35719" rIns="35719" bIns="35719" anchor="ctr"/>
          <a:lstStyle/>
          <a:p>
            <a:pPr defTabSz="321457">
              <a:spcBef>
                <a:spcPts val="0"/>
              </a:spcBef>
              <a:defRPr sz="1200">
                <a:solidFill>
                  <a:srgbClr val="000000"/>
                </a:solidFill>
                <a:latin typeface="Helvetica"/>
                <a:ea typeface="Helvetica"/>
                <a:cs typeface="Helvetica"/>
                <a:sym typeface="Helvetica"/>
              </a:defRPr>
            </a:pPr>
            <a:endParaRPr sz="844"/>
          </a:p>
        </p:txBody>
      </p:sp>
      <p:sp>
        <p:nvSpPr>
          <p:cNvPr id="52" name="Shape 52"/>
          <p:cNvSpPr>
            <a:spLocks noGrp="1"/>
          </p:cNvSpPr>
          <p:nvPr>
            <p:ph type="pic" idx="13"/>
          </p:nvPr>
        </p:nvSpPr>
        <p:spPr>
          <a:xfrm>
            <a:off x="0" y="0"/>
            <a:ext cx="5143500" cy="6858000"/>
          </a:xfrm>
          <a:prstGeom prst="rect">
            <a:avLst/>
          </a:prstGeom>
        </p:spPr>
        <p:txBody>
          <a:bodyPr lIns="91439" tIns="45719" rIns="91439" bIns="45719">
            <a:noAutofit/>
          </a:bodyPr>
          <a:lstStyle/>
          <a:p>
            <a:endParaRPr/>
          </a:p>
        </p:txBody>
      </p:sp>
      <p:sp>
        <p:nvSpPr>
          <p:cNvPr id="53" name="Shape 53"/>
          <p:cNvSpPr>
            <a:spLocks noGrp="1"/>
          </p:cNvSpPr>
          <p:nvPr>
            <p:ph type="title"/>
          </p:nvPr>
        </p:nvSpPr>
        <p:spPr>
          <a:xfrm>
            <a:off x="5524500" y="4518422"/>
            <a:ext cx="6286500" cy="1902023"/>
          </a:xfrm>
          <a:prstGeom prst="rect">
            <a:avLst/>
          </a:prstGeom>
        </p:spPr>
        <p:txBody>
          <a:bodyPr/>
          <a:lstStyle>
            <a:lvl1pPr>
              <a:spcBef>
                <a:spcPts val="0"/>
              </a:spcBef>
              <a:defRPr sz="11953"/>
            </a:lvl1pPr>
          </a:lstStyle>
          <a:p>
            <a:r>
              <a:t>Title Text</a:t>
            </a:r>
          </a:p>
        </p:txBody>
      </p:sp>
      <p:sp>
        <p:nvSpPr>
          <p:cNvPr id="54" name="Shape 54"/>
          <p:cNvSpPr>
            <a:spLocks noGrp="1"/>
          </p:cNvSpPr>
          <p:nvPr>
            <p:ph type="body" sz="quarter" idx="1"/>
          </p:nvPr>
        </p:nvSpPr>
        <p:spPr>
          <a:xfrm>
            <a:off x="5524500" y="3000375"/>
            <a:ext cx="6286500" cy="1268016"/>
          </a:xfrm>
          <a:prstGeom prst="rect">
            <a:avLst/>
          </a:prstGeom>
        </p:spPr>
        <p:txBody>
          <a:bodyPr anchor="b"/>
          <a:lstStyle>
            <a:lvl1pPr marL="0" indent="0">
              <a:lnSpc>
                <a:spcPct val="80000"/>
              </a:lnSpc>
              <a:spcBef>
                <a:spcPts val="1617"/>
              </a:spcBef>
              <a:buClrTx/>
              <a:buSzTx/>
              <a:buFontTx/>
              <a:buNone/>
              <a:defRPr sz="3797" cap="all">
                <a:solidFill>
                  <a:srgbClr val="A6AAA9"/>
                </a:solidFill>
                <a:latin typeface="DIN Alternate"/>
                <a:ea typeface="DIN Alternate"/>
                <a:cs typeface="DIN Alternate"/>
                <a:sym typeface="DIN Alternate"/>
              </a:defRPr>
            </a:lvl1pPr>
            <a:lvl2pPr marL="0" indent="160729">
              <a:lnSpc>
                <a:spcPct val="80000"/>
              </a:lnSpc>
              <a:spcBef>
                <a:spcPts val="1617"/>
              </a:spcBef>
              <a:buClrTx/>
              <a:buSzTx/>
              <a:buFontTx/>
              <a:buNone/>
              <a:defRPr sz="3797" cap="all">
                <a:solidFill>
                  <a:srgbClr val="A6AAA9"/>
                </a:solidFill>
                <a:latin typeface="DIN Alternate"/>
                <a:ea typeface="DIN Alternate"/>
                <a:cs typeface="DIN Alternate"/>
                <a:sym typeface="DIN Alternate"/>
              </a:defRPr>
            </a:lvl2pPr>
            <a:lvl3pPr marL="0" indent="321457">
              <a:lnSpc>
                <a:spcPct val="80000"/>
              </a:lnSpc>
              <a:spcBef>
                <a:spcPts val="1617"/>
              </a:spcBef>
              <a:buClrTx/>
              <a:buSzTx/>
              <a:buFontTx/>
              <a:buNone/>
              <a:defRPr sz="3797" cap="all">
                <a:solidFill>
                  <a:srgbClr val="A6AAA9"/>
                </a:solidFill>
                <a:latin typeface="DIN Alternate"/>
                <a:ea typeface="DIN Alternate"/>
                <a:cs typeface="DIN Alternate"/>
                <a:sym typeface="DIN Alternate"/>
              </a:defRPr>
            </a:lvl3pPr>
            <a:lvl4pPr marL="0" indent="482186">
              <a:lnSpc>
                <a:spcPct val="80000"/>
              </a:lnSpc>
              <a:spcBef>
                <a:spcPts val="1617"/>
              </a:spcBef>
              <a:buClrTx/>
              <a:buSzTx/>
              <a:buFontTx/>
              <a:buNone/>
              <a:defRPr sz="3797" cap="all">
                <a:solidFill>
                  <a:srgbClr val="A6AAA9"/>
                </a:solidFill>
                <a:latin typeface="DIN Alternate"/>
                <a:ea typeface="DIN Alternate"/>
                <a:cs typeface="DIN Alternate"/>
                <a:sym typeface="DIN Alternate"/>
              </a:defRPr>
            </a:lvl4pPr>
            <a:lvl5pPr marL="0" indent="642915">
              <a:lnSpc>
                <a:spcPct val="80000"/>
              </a:lnSpc>
              <a:spcBef>
                <a:spcPts val="1617"/>
              </a:spcBef>
              <a:buClrTx/>
              <a:buSzTx/>
              <a:buFontTx/>
              <a:buNone/>
              <a:defRPr sz="3797"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55" name="Shape 55"/>
          <p:cNvSpPr>
            <a:spLocks noGrp="1"/>
          </p:cNvSpPr>
          <p:nvPr>
            <p:ph type="sldNum" sz="quarter" idx="2"/>
          </p:nvPr>
        </p:nvSpPr>
        <p:spPr>
          <a:xfrm>
            <a:off x="11456285" y="303609"/>
            <a:ext cx="357469" cy="31027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4909533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2" name="Shape 62"/>
          <p:cNvSpPr>
            <a:spLocks noGrp="1"/>
          </p:cNvSpPr>
          <p:nvPr>
            <p:ph type="body" sz="quarter" idx="13"/>
          </p:nvPr>
        </p:nvSpPr>
        <p:spPr>
          <a:xfrm>
            <a:off x="381000" y="321469"/>
            <a:ext cx="10477500" cy="321469"/>
          </a:xfrm>
          <a:prstGeom prst="rect">
            <a:avLst/>
          </a:prstGeom>
        </p:spPr>
        <p:txBody>
          <a:bodyPr anchor="b">
            <a:spAutoFit/>
          </a:bodyPr>
          <a:lstStyle>
            <a:lvl1pPr marL="0" indent="0" defTabSz="321457">
              <a:lnSpc>
                <a:spcPct val="80000"/>
              </a:lnSpc>
              <a:spcBef>
                <a:spcPts val="0"/>
              </a:spcBef>
              <a:buClrTx/>
              <a:buSzTx/>
              <a:buFontTx/>
              <a:buNone/>
              <a:defRPr sz="1687" cap="all" spc="84">
                <a:latin typeface="DIN Alternate"/>
                <a:ea typeface="DIN Alternate"/>
                <a:cs typeface="DIN Alternate"/>
                <a:sym typeface="DIN Alternate"/>
              </a:defRPr>
            </a:lvl1pPr>
          </a:lstStyle>
          <a:p>
            <a:r>
              <a:t>Text</a:t>
            </a:r>
          </a:p>
        </p:txBody>
      </p:sp>
      <p:sp>
        <p:nvSpPr>
          <p:cNvPr id="63" name="Shape 63"/>
          <p:cNvSpPr>
            <a:spLocks noGrp="1"/>
          </p:cNvSpPr>
          <p:nvPr>
            <p:ph type="title"/>
          </p:nvPr>
        </p:nvSpPr>
        <p:spPr>
          <a:prstGeom prst="rect">
            <a:avLst/>
          </a:prstGeom>
        </p:spPr>
        <p:txBody>
          <a:bodyPr/>
          <a:lstStyle/>
          <a:p>
            <a:r>
              <a:t>Title Text</a:t>
            </a:r>
          </a:p>
        </p:txBody>
      </p:sp>
      <p:sp>
        <p:nvSpPr>
          <p:cNvPr id="64" name="Shape 6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94986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Alt">
    <p:spTree>
      <p:nvGrpSpPr>
        <p:cNvPr id="1" name=""/>
        <p:cNvGrpSpPr/>
        <p:nvPr/>
      </p:nvGrpSpPr>
      <p:grpSpPr>
        <a:xfrm>
          <a:off x="0" y="0"/>
          <a:ext cx="0" cy="0"/>
          <a:chOff x="0" y="0"/>
          <a:chExt cx="0" cy="0"/>
        </a:xfrm>
      </p:grpSpPr>
      <p:sp>
        <p:nvSpPr>
          <p:cNvPr id="81" name="Shape 81"/>
          <p:cNvSpPr>
            <a:spLocks noGrp="1"/>
          </p:cNvSpPr>
          <p:nvPr>
            <p:ph type="body" sz="quarter" idx="13"/>
          </p:nvPr>
        </p:nvSpPr>
        <p:spPr>
          <a:xfrm>
            <a:off x="381000" y="321469"/>
            <a:ext cx="10477500" cy="321469"/>
          </a:xfrm>
          <a:prstGeom prst="rect">
            <a:avLst/>
          </a:prstGeom>
        </p:spPr>
        <p:txBody>
          <a:bodyPr anchor="b">
            <a:spAutoFit/>
          </a:bodyPr>
          <a:lstStyle>
            <a:lvl1pPr marL="0" indent="0" defTabSz="321457">
              <a:lnSpc>
                <a:spcPct val="80000"/>
              </a:lnSpc>
              <a:spcBef>
                <a:spcPts val="0"/>
              </a:spcBef>
              <a:buClrTx/>
              <a:buSzTx/>
              <a:buFontTx/>
              <a:buNone/>
              <a:defRPr sz="1687" cap="all" spc="84">
                <a:latin typeface="DIN Alternate"/>
                <a:ea typeface="DIN Alternate"/>
                <a:cs typeface="DIN Alternate"/>
                <a:sym typeface="DIN Alternate"/>
              </a:defRPr>
            </a:lvl1pPr>
          </a:lstStyle>
          <a:p>
            <a:r>
              <a:t>Text</a:t>
            </a:r>
          </a:p>
        </p:txBody>
      </p:sp>
      <p:sp>
        <p:nvSpPr>
          <p:cNvPr id="82" name="Shape 82"/>
          <p:cNvSpPr>
            <a:spLocks noGrp="1"/>
          </p:cNvSpPr>
          <p:nvPr>
            <p:ph type="title"/>
          </p:nvPr>
        </p:nvSpPr>
        <p:spPr>
          <a:prstGeom prst="rect">
            <a:avLst/>
          </a:prstGeom>
        </p:spPr>
        <p:txBody>
          <a:bodyPr/>
          <a:lstStyle/>
          <a:p>
            <a:r>
              <a:t>Title Text</a:t>
            </a:r>
          </a:p>
        </p:txBody>
      </p:sp>
      <p:sp>
        <p:nvSpPr>
          <p:cNvPr id="83" name="Shape 83"/>
          <p:cNvSpPr>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84" name="Shape 8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40109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222222"/>
        </a:solidFill>
        <a:effectLst/>
      </p:bgPr>
    </p:bg>
    <p:spTree>
      <p:nvGrpSpPr>
        <p:cNvPr id="1" name=""/>
        <p:cNvGrpSpPr/>
        <p:nvPr/>
      </p:nvGrpSpPr>
      <p:grpSpPr>
        <a:xfrm>
          <a:off x="0" y="0"/>
          <a:ext cx="0" cy="0"/>
          <a:chOff x="0" y="0"/>
          <a:chExt cx="0" cy="0"/>
        </a:xfrm>
      </p:grpSpPr>
      <p:sp>
        <p:nvSpPr>
          <p:cNvPr id="91" name="Shape 91"/>
          <p:cNvSpPr>
            <a:spLocks noGrp="1"/>
          </p:cNvSpPr>
          <p:nvPr>
            <p:ph type="body" sz="quarter" idx="13"/>
          </p:nvPr>
        </p:nvSpPr>
        <p:spPr>
          <a:xfrm>
            <a:off x="381000" y="321469"/>
            <a:ext cx="10477500" cy="321469"/>
          </a:xfrm>
          <a:prstGeom prst="rect">
            <a:avLst/>
          </a:prstGeom>
        </p:spPr>
        <p:txBody>
          <a:bodyPr anchor="b">
            <a:spAutoFit/>
          </a:bodyPr>
          <a:lstStyle>
            <a:lvl1pPr marL="0" indent="0" defTabSz="321457">
              <a:lnSpc>
                <a:spcPct val="80000"/>
              </a:lnSpc>
              <a:spcBef>
                <a:spcPts val="0"/>
              </a:spcBef>
              <a:buClrTx/>
              <a:buSzTx/>
              <a:buFontTx/>
              <a:buNone/>
              <a:defRPr sz="1687" cap="all" spc="84">
                <a:latin typeface="DIN Alternate"/>
                <a:ea typeface="DIN Alternate"/>
                <a:cs typeface="DIN Alternate"/>
                <a:sym typeface="DIN Alternate"/>
              </a:defRPr>
            </a:lvl1pPr>
          </a:lstStyle>
          <a:p>
            <a:r>
              <a:t>Text</a:t>
            </a:r>
          </a:p>
        </p:txBody>
      </p:sp>
      <p:sp>
        <p:nvSpPr>
          <p:cNvPr id="92" name="Shape 92"/>
          <p:cNvSpPr>
            <a:spLocks noGrp="1"/>
          </p:cNvSpPr>
          <p:nvPr>
            <p:ph type="pic" sz="half" idx="14"/>
          </p:nvPr>
        </p:nvSpPr>
        <p:spPr>
          <a:xfrm>
            <a:off x="6667500" y="1080492"/>
            <a:ext cx="5143500" cy="5482828"/>
          </a:xfrm>
          <a:prstGeom prst="rect">
            <a:avLst/>
          </a:prstGeom>
        </p:spPr>
        <p:txBody>
          <a:bodyPr lIns="91439" tIns="45719" rIns="91439" bIns="45719">
            <a:noAutofit/>
          </a:bodyPr>
          <a:lstStyle/>
          <a:p>
            <a:endParaRPr/>
          </a:p>
        </p:txBody>
      </p:sp>
      <p:sp>
        <p:nvSpPr>
          <p:cNvPr id="93" name="Shape 93"/>
          <p:cNvSpPr>
            <a:spLocks noGrp="1"/>
          </p:cNvSpPr>
          <p:nvPr>
            <p:ph type="title"/>
          </p:nvPr>
        </p:nvSpPr>
        <p:spPr>
          <a:xfrm>
            <a:off x="381000" y="1080492"/>
            <a:ext cx="5905500" cy="508992"/>
          </a:xfrm>
          <a:prstGeom prst="rect">
            <a:avLst/>
          </a:prstGeom>
        </p:spPr>
        <p:txBody>
          <a:bodyPr/>
          <a:lstStyle/>
          <a:p>
            <a:r>
              <a:t>Title Text</a:t>
            </a:r>
          </a:p>
        </p:txBody>
      </p:sp>
      <p:sp>
        <p:nvSpPr>
          <p:cNvPr id="94" name="Shape 94"/>
          <p:cNvSpPr>
            <a:spLocks noGrp="1"/>
          </p:cNvSpPr>
          <p:nvPr>
            <p:ph type="body" sz="half" idx="1"/>
          </p:nvPr>
        </p:nvSpPr>
        <p:spPr>
          <a:xfrm>
            <a:off x="381000" y="1928812"/>
            <a:ext cx="5905500" cy="4295180"/>
          </a:xfrm>
          <a:prstGeom prst="rect">
            <a:avLst/>
          </a:prstGeom>
        </p:spPr>
        <p:txBody>
          <a:bodyPr/>
          <a:lstStyle>
            <a:lvl1pPr>
              <a:buClr>
                <a:schemeClr val="accent1"/>
              </a:buClr>
              <a:buChar char="▸"/>
              <a:defRPr sz="1969"/>
            </a:lvl1pPr>
            <a:lvl2pPr>
              <a:buClr>
                <a:schemeClr val="accent1"/>
              </a:buClr>
              <a:buChar char="▸"/>
              <a:defRPr sz="1969"/>
            </a:lvl2pPr>
            <a:lvl3pPr>
              <a:buClr>
                <a:schemeClr val="accent1"/>
              </a:buClr>
              <a:buChar char="▸"/>
              <a:defRPr sz="1969"/>
            </a:lvl3pPr>
            <a:lvl4pPr>
              <a:buClr>
                <a:schemeClr val="accent1"/>
              </a:buClr>
              <a:buChar char="▸"/>
              <a:defRPr sz="1969"/>
            </a:lvl4pPr>
            <a:lvl5pPr>
              <a:buClr>
                <a:schemeClr val="accent1"/>
              </a:buClr>
              <a:buChar char="▸"/>
              <a:defRPr sz="1969"/>
            </a:lvl5pPr>
          </a:lstStyle>
          <a:p>
            <a:r>
              <a:t>Body Level One</a:t>
            </a:r>
          </a:p>
          <a:p>
            <a:pPr lvl="1"/>
            <a:r>
              <a:t>Body Level Two</a:t>
            </a:r>
          </a:p>
          <a:p>
            <a:pPr lvl="2"/>
            <a:r>
              <a:t>Body Level Three</a:t>
            </a:r>
          </a:p>
          <a:p>
            <a:pPr lvl="3"/>
            <a:r>
              <a:t>Body Level Four</a:t>
            </a:r>
          </a:p>
          <a:p>
            <a:pPr lvl="4"/>
            <a:r>
              <a:t>Body Level Five</a:t>
            </a:r>
          </a:p>
        </p:txBody>
      </p:sp>
      <p:sp>
        <p:nvSpPr>
          <p:cNvPr id="95" name="Shape 9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4649550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ullets">
    <p:bg>
      <p:bgPr>
        <a:solidFill>
          <a:srgbClr val="222222"/>
        </a:solidFill>
        <a:effectLst/>
      </p:bgPr>
    </p:bg>
    <p:spTree>
      <p:nvGrpSpPr>
        <p:cNvPr id="1" name=""/>
        <p:cNvGrpSpPr/>
        <p:nvPr/>
      </p:nvGrpSpPr>
      <p:grpSpPr>
        <a:xfrm>
          <a:off x="0" y="0"/>
          <a:ext cx="0" cy="0"/>
          <a:chOff x="0" y="0"/>
          <a:chExt cx="0" cy="0"/>
        </a:xfrm>
      </p:grpSpPr>
      <p:sp>
        <p:nvSpPr>
          <p:cNvPr id="102" name="Shape 102"/>
          <p:cNvSpPr>
            <a:spLocks noGrp="1"/>
          </p:cNvSpPr>
          <p:nvPr>
            <p:ph type="body" sz="quarter" idx="13"/>
          </p:nvPr>
        </p:nvSpPr>
        <p:spPr>
          <a:xfrm>
            <a:off x="381000" y="321469"/>
            <a:ext cx="10477500" cy="321469"/>
          </a:xfrm>
          <a:prstGeom prst="rect">
            <a:avLst/>
          </a:prstGeom>
        </p:spPr>
        <p:txBody>
          <a:bodyPr anchor="b">
            <a:spAutoFit/>
          </a:bodyPr>
          <a:lstStyle>
            <a:lvl1pPr marL="0" indent="0" defTabSz="321457">
              <a:lnSpc>
                <a:spcPct val="80000"/>
              </a:lnSpc>
              <a:spcBef>
                <a:spcPts val="0"/>
              </a:spcBef>
              <a:buClrTx/>
              <a:buSzTx/>
              <a:buFontTx/>
              <a:buNone/>
              <a:defRPr sz="1687" cap="all" spc="84">
                <a:latin typeface="DIN Alternate"/>
                <a:ea typeface="DIN Alternate"/>
                <a:cs typeface="DIN Alternate"/>
                <a:sym typeface="DIN Alternate"/>
              </a:defRPr>
            </a:lvl1pPr>
          </a:lstStyle>
          <a:p>
            <a:r>
              <a:t>Text</a:t>
            </a:r>
          </a:p>
        </p:txBody>
      </p:sp>
      <p:sp>
        <p:nvSpPr>
          <p:cNvPr id="103" name="Shape 103"/>
          <p:cNvSpPr>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104" name="Shape 10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8044253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flipV="1">
            <a:off x="381000" y="698316"/>
            <a:ext cx="11430000" cy="185"/>
          </a:xfrm>
          <a:prstGeom prst="line">
            <a:avLst/>
          </a:prstGeom>
          <a:ln w="25400">
            <a:solidFill>
              <a:srgbClr val="A6AAA9"/>
            </a:solidFill>
            <a:miter lim="400000"/>
          </a:ln>
        </p:spPr>
        <p:txBody>
          <a:bodyPr lIns="35719" tIns="35719" rIns="35719" bIns="35719" anchor="ctr"/>
          <a:lstStyle/>
          <a:p>
            <a:pPr defTabSz="321457">
              <a:spcBef>
                <a:spcPts val="0"/>
              </a:spcBef>
              <a:defRPr sz="1200">
                <a:solidFill>
                  <a:srgbClr val="000000"/>
                </a:solidFill>
                <a:latin typeface="Helvetica"/>
                <a:ea typeface="Helvetica"/>
                <a:cs typeface="Helvetica"/>
                <a:sym typeface="Helvetica"/>
              </a:defRPr>
            </a:pPr>
            <a:endParaRPr sz="844"/>
          </a:p>
        </p:txBody>
      </p:sp>
      <p:sp>
        <p:nvSpPr>
          <p:cNvPr id="3" name="Shape 3"/>
          <p:cNvSpPr>
            <a:spLocks noGrp="1"/>
          </p:cNvSpPr>
          <p:nvPr>
            <p:ph type="title"/>
          </p:nvPr>
        </p:nvSpPr>
        <p:spPr>
          <a:xfrm>
            <a:off x="381000" y="1080492"/>
            <a:ext cx="11430000" cy="50899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Title Text</a:t>
            </a:r>
          </a:p>
        </p:txBody>
      </p:sp>
      <p:sp>
        <p:nvSpPr>
          <p:cNvPr id="4" name="Shape 4"/>
          <p:cNvSpPr>
            <a:spLocks noGrp="1"/>
          </p:cNvSpPr>
          <p:nvPr>
            <p:ph type="body" idx="1"/>
          </p:nvPr>
        </p:nvSpPr>
        <p:spPr>
          <a:xfrm>
            <a:off x="381000" y="1928812"/>
            <a:ext cx="11430000" cy="429518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11448956" y="303609"/>
            <a:ext cx="357469" cy="310278"/>
          </a:xfrm>
          <a:prstGeom prst="rect">
            <a:avLst/>
          </a:prstGeom>
          <a:ln w="12700">
            <a:miter lim="400000"/>
          </a:ln>
        </p:spPr>
        <p:txBody>
          <a:bodyPr wrap="none" lIns="50800" tIns="50800" rIns="50800" bIns="50800">
            <a:spAutoFit/>
          </a:bodyPr>
          <a:lstStyle>
            <a:lvl1pPr algn="r">
              <a:lnSpc>
                <a:spcPct val="80000"/>
              </a:lnSpc>
              <a:spcBef>
                <a:spcPts val="0"/>
              </a:spcBef>
              <a:defRPr sz="1687">
                <a:latin typeface="DIN Alternate"/>
                <a:ea typeface="DIN Alternate"/>
                <a:cs typeface="DIN Alternate"/>
                <a:sym typeface="DIN Alternate"/>
              </a:defRPr>
            </a:lvl1pPr>
          </a:lstStyle>
          <a:p>
            <a:fld id="{86CB4B4D-7CA3-9044-876B-883B54F8677D}" type="slidenum">
              <a:rPr/>
              <a:pPr/>
              <a:t>‹#›</a:t>
            </a:fld>
            <a:endParaRPr/>
          </a:p>
        </p:txBody>
      </p:sp>
    </p:spTree>
    <p:extLst>
      <p:ext uri="{BB962C8B-B14F-4D97-AF65-F5344CB8AC3E}">
        <p14:creationId xmlns:p14="http://schemas.microsoft.com/office/powerpoint/2010/main" val="534790090"/>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marL="0" marR="0" indent="0" algn="l" defTabSz="410751" rtl="0" latinLnBrk="0">
        <a:lnSpc>
          <a:spcPct val="80000"/>
        </a:lnSpc>
        <a:spcBef>
          <a:spcPts val="1969"/>
        </a:spcBef>
        <a:spcAft>
          <a:spcPts val="0"/>
        </a:spcAft>
        <a:buClrTx/>
        <a:buSzTx/>
        <a:buFontTx/>
        <a:buNone/>
        <a:tabLst/>
        <a:defRPr sz="4219" b="0" i="0" u="none" strike="noStrike" cap="all" spc="0" baseline="0">
          <a:ln>
            <a:noFill/>
          </a:ln>
          <a:solidFill>
            <a:schemeClr val="accent1"/>
          </a:solidFill>
          <a:uFillTx/>
          <a:latin typeface="+mn-lt"/>
          <a:ea typeface="+mn-ea"/>
          <a:cs typeface="+mn-cs"/>
          <a:sym typeface="DIN Condensed"/>
        </a:defRPr>
      </a:lvl1pPr>
      <a:lvl2pPr marL="0" marR="0" indent="160729" algn="l" defTabSz="410751" rtl="0" latinLnBrk="0">
        <a:lnSpc>
          <a:spcPct val="80000"/>
        </a:lnSpc>
        <a:spcBef>
          <a:spcPts val="1969"/>
        </a:spcBef>
        <a:spcAft>
          <a:spcPts val="0"/>
        </a:spcAft>
        <a:buClrTx/>
        <a:buSzTx/>
        <a:buFontTx/>
        <a:buNone/>
        <a:tabLst/>
        <a:defRPr sz="4219" b="0" i="0" u="none" strike="noStrike" cap="all" spc="0" baseline="0">
          <a:ln>
            <a:noFill/>
          </a:ln>
          <a:solidFill>
            <a:schemeClr val="accent1"/>
          </a:solidFill>
          <a:uFillTx/>
          <a:latin typeface="+mn-lt"/>
          <a:ea typeface="+mn-ea"/>
          <a:cs typeface="+mn-cs"/>
          <a:sym typeface="DIN Condensed"/>
        </a:defRPr>
      </a:lvl2pPr>
      <a:lvl3pPr marL="0" marR="0" indent="321457" algn="l" defTabSz="410751" rtl="0" latinLnBrk="0">
        <a:lnSpc>
          <a:spcPct val="80000"/>
        </a:lnSpc>
        <a:spcBef>
          <a:spcPts val="1969"/>
        </a:spcBef>
        <a:spcAft>
          <a:spcPts val="0"/>
        </a:spcAft>
        <a:buClrTx/>
        <a:buSzTx/>
        <a:buFontTx/>
        <a:buNone/>
        <a:tabLst/>
        <a:defRPr sz="4219" b="0" i="0" u="none" strike="noStrike" cap="all" spc="0" baseline="0">
          <a:ln>
            <a:noFill/>
          </a:ln>
          <a:solidFill>
            <a:schemeClr val="accent1"/>
          </a:solidFill>
          <a:uFillTx/>
          <a:latin typeface="+mn-lt"/>
          <a:ea typeface="+mn-ea"/>
          <a:cs typeface="+mn-cs"/>
          <a:sym typeface="DIN Condensed"/>
        </a:defRPr>
      </a:lvl3pPr>
      <a:lvl4pPr marL="0" marR="0" indent="482186" algn="l" defTabSz="410751" rtl="0" latinLnBrk="0">
        <a:lnSpc>
          <a:spcPct val="80000"/>
        </a:lnSpc>
        <a:spcBef>
          <a:spcPts val="1969"/>
        </a:spcBef>
        <a:spcAft>
          <a:spcPts val="0"/>
        </a:spcAft>
        <a:buClrTx/>
        <a:buSzTx/>
        <a:buFontTx/>
        <a:buNone/>
        <a:tabLst/>
        <a:defRPr sz="4219" b="0" i="0" u="none" strike="noStrike" cap="all" spc="0" baseline="0">
          <a:ln>
            <a:noFill/>
          </a:ln>
          <a:solidFill>
            <a:schemeClr val="accent1"/>
          </a:solidFill>
          <a:uFillTx/>
          <a:latin typeface="+mn-lt"/>
          <a:ea typeface="+mn-ea"/>
          <a:cs typeface="+mn-cs"/>
          <a:sym typeface="DIN Condensed"/>
        </a:defRPr>
      </a:lvl4pPr>
      <a:lvl5pPr marL="0" marR="0" indent="642915" algn="l" defTabSz="410751" rtl="0" latinLnBrk="0">
        <a:lnSpc>
          <a:spcPct val="80000"/>
        </a:lnSpc>
        <a:spcBef>
          <a:spcPts val="1969"/>
        </a:spcBef>
        <a:spcAft>
          <a:spcPts val="0"/>
        </a:spcAft>
        <a:buClrTx/>
        <a:buSzTx/>
        <a:buFontTx/>
        <a:buNone/>
        <a:tabLst/>
        <a:defRPr sz="4219" b="0" i="0" u="none" strike="noStrike" cap="all" spc="0" baseline="0">
          <a:ln>
            <a:noFill/>
          </a:ln>
          <a:solidFill>
            <a:schemeClr val="accent1"/>
          </a:solidFill>
          <a:uFillTx/>
          <a:latin typeface="+mn-lt"/>
          <a:ea typeface="+mn-ea"/>
          <a:cs typeface="+mn-cs"/>
          <a:sym typeface="DIN Condensed"/>
        </a:defRPr>
      </a:lvl5pPr>
      <a:lvl6pPr marL="0" marR="0" indent="803643" algn="l" defTabSz="410751" rtl="0" latinLnBrk="0">
        <a:lnSpc>
          <a:spcPct val="80000"/>
        </a:lnSpc>
        <a:spcBef>
          <a:spcPts val="1969"/>
        </a:spcBef>
        <a:spcAft>
          <a:spcPts val="0"/>
        </a:spcAft>
        <a:buClrTx/>
        <a:buSzTx/>
        <a:buFontTx/>
        <a:buNone/>
        <a:tabLst/>
        <a:defRPr sz="4219" b="0" i="0" u="none" strike="noStrike" cap="all" spc="0" baseline="0">
          <a:ln>
            <a:noFill/>
          </a:ln>
          <a:solidFill>
            <a:schemeClr val="accent1"/>
          </a:solidFill>
          <a:uFillTx/>
          <a:latin typeface="+mn-lt"/>
          <a:ea typeface="+mn-ea"/>
          <a:cs typeface="+mn-cs"/>
          <a:sym typeface="DIN Condensed"/>
        </a:defRPr>
      </a:lvl6pPr>
      <a:lvl7pPr marL="0" marR="0" indent="964372" algn="l" defTabSz="410751" rtl="0" latinLnBrk="0">
        <a:lnSpc>
          <a:spcPct val="80000"/>
        </a:lnSpc>
        <a:spcBef>
          <a:spcPts val="1969"/>
        </a:spcBef>
        <a:spcAft>
          <a:spcPts val="0"/>
        </a:spcAft>
        <a:buClrTx/>
        <a:buSzTx/>
        <a:buFontTx/>
        <a:buNone/>
        <a:tabLst/>
        <a:defRPr sz="4219" b="0" i="0" u="none" strike="noStrike" cap="all" spc="0" baseline="0">
          <a:ln>
            <a:noFill/>
          </a:ln>
          <a:solidFill>
            <a:schemeClr val="accent1"/>
          </a:solidFill>
          <a:uFillTx/>
          <a:latin typeface="+mn-lt"/>
          <a:ea typeface="+mn-ea"/>
          <a:cs typeface="+mn-cs"/>
          <a:sym typeface="DIN Condensed"/>
        </a:defRPr>
      </a:lvl7pPr>
      <a:lvl8pPr marL="0" marR="0" indent="1125101" algn="l" defTabSz="410751" rtl="0" latinLnBrk="0">
        <a:lnSpc>
          <a:spcPct val="80000"/>
        </a:lnSpc>
        <a:spcBef>
          <a:spcPts val="1969"/>
        </a:spcBef>
        <a:spcAft>
          <a:spcPts val="0"/>
        </a:spcAft>
        <a:buClrTx/>
        <a:buSzTx/>
        <a:buFontTx/>
        <a:buNone/>
        <a:tabLst/>
        <a:defRPr sz="4219" b="0" i="0" u="none" strike="noStrike" cap="all" spc="0" baseline="0">
          <a:ln>
            <a:noFill/>
          </a:ln>
          <a:solidFill>
            <a:schemeClr val="accent1"/>
          </a:solidFill>
          <a:uFillTx/>
          <a:latin typeface="+mn-lt"/>
          <a:ea typeface="+mn-ea"/>
          <a:cs typeface="+mn-cs"/>
          <a:sym typeface="DIN Condensed"/>
        </a:defRPr>
      </a:lvl8pPr>
      <a:lvl9pPr marL="0" marR="0" indent="1285829" algn="l" defTabSz="410751" rtl="0" latinLnBrk="0">
        <a:lnSpc>
          <a:spcPct val="80000"/>
        </a:lnSpc>
        <a:spcBef>
          <a:spcPts val="1969"/>
        </a:spcBef>
        <a:spcAft>
          <a:spcPts val="0"/>
        </a:spcAft>
        <a:buClrTx/>
        <a:buSzTx/>
        <a:buFontTx/>
        <a:buNone/>
        <a:tabLst/>
        <a:defRPr sz="4219" b="0" i="0" u="none" strike="noStrike" cap="all" spc="0" baseline="0">
          <a:ln>
            <a:noFill/>
          </a:ln>
          <a:solidFill>
            <a:schemeClr val="accent1"/>
          </a:solidFill>
          <a:uFillTx/>
          <a:latin typeface="+mn-lt"/>
          <a:ea typeface="+mn-ea"/>
          <a:cs typeface="+mn-cs"/>
          <a:sym typeface="DIN Condensed"/>
        </a:defRPr>
      </a:lvl9pPr>
    </p:titleStyle>
    <p:bodyStyle>
      <a:lvl1pPr marL="312528"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1pPr>
      <a:lvl2pPr marL="625056"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2pPr>
      <a:lvl3pPr marL="937584"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3pPr>
      <a:lvl4pPr marL="1250112"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4pPr>
      <a:lvl5pPr marL="1562640"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5pPr>
      <a:lvl6pPr marL="1875168"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6pPr>
      <a:lvl7pPr marL="2187696"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7pPr>
      <a:lvl8pPr marL="2500224"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8pPr>
      <a:lvl9pPr marL="2812752"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9pPr>
    </p:bodyStyle>
    <p:otherStyle>
      <a:lvl1pPr marL="0" marR="0" indent="0" algn="r" defTabSz="410751" latinLnBrk="0">
        <a:lnSpc>
          <a:spcPct val="80000"/>
        </a:lnSpc>
        <a:spcBef>
          <a:spcPts val="0"/>
        </a:spcBef>
        <a:spcAft>
          <a:spcPts val="0"/>
        </a:spcAft>
        <a:buClrTx/>
        <a:buSzTx/>
        <a:buFontTx/>
        <a:buNone/>
        <a:tabLst/>
        <a:defRPr sz="1687" b="0" i="0" u="none" strike="noStrike" cap="none" spc="0" baseline="0">
          <a:ln>
            <a:noFill/>
          </a:ln>
          <a:solidFill>
            <a:schemeClr val="tx1"/>
          </a:solidFill>
          <a:uFillTx/>
          <a:latin typeface="+mn-lt"/>
          <a:ea typeface="+mn-ea"/>
          <a:cs typeface="+mn-cs"/>
          <a:sym typeface="DIN Alternate"/>
        </a:defRPr>
      </a:lvl1pPr>
      <a:lvl2pPr marL="0" marR="0" indent="160729" algn="r" defTabSz="410751" latinLnBrk="0">
        <a:lnSpc>
          <a:spcPct val="80000"/>
        </a:lnSpc>
        <a:spcBef>
          <a:spcPts val="0"/>
        </a:spcBef>
        <a:spcAft>
          <a:spcPts val="0"/>
        </a:spcAft>
        <a:buClrTx/>
        <a:buSzTx/>
        <a:buFontTx/>
        <a:buNone/>
        <a:tabLst/>
        <a:defRPr sz="1687" b="0" i="0" u="none" strike="noStrike" cap="none" spc="0" baseline="0">
          <a:ln>
            <a:noFill/>
          </a:ln>
          <a:solidFill>
            <a:schemeClr val="tx1"/>
          </a:solidFill>
          <a:uFillTx/>
          <a:latin typeface="+mn-lt"/>
          <a:ea typeface="+mn-ea"/>
          <a:cs typeface="+mn-cs"/>
          <a:sym typeface="DIN Alternate"/>
        </a:defRPr>
      </a:lvl2pPr>
      <a:lvl3pPr marL="0" marR="0" indent="321457" algn="r" defTabSz="410751" latinLnBrk="0">
        <a:lnSpc>
          <a:spcPct val="80000"/>
        </a:lnSpc>
        <a:spcBef>
          <a:spcPts val="0"/>
        </a:spcBef>
        <a:spcAft>
          <a:spcPts val="0"/>
        </a:spcAft>
        <a:buClrTx/>
        <a:buSzTx/>
        <a:buFontTx/>
        <a:buNone/>
        <a:tabLst/>
        <a:defRPr sz="1687" b="0" i="0" u="none" strike="noStrike" cap="none" spc="0" baseline="0">
          <a:ln>
            <a:noFill/>
          </a:ln>
          <a:solidFill>
            <a:schemeClr val="tx1"/>
          </a:solidFill>
          <a:uFillTx/>
          <a:latin typeface="+mn-lt"/>
          <a:ea typeface="+mn-ea"/>
          <a:cs typeface="+mn-cs"/>
          <a:sym typeface="DIN Alternate"/>
        </a:defRPr>
      </a:lvl3pPr>
      <a:lvl4pPr marL="0" marR="0" indent="482186" algn="r" defTabSz="410751" latinLnBrk="0">
        <a:lnSpc>
          <a:spcPct val="80000"/>
        </a:lnSpc>
        <a:spcBef>
          <a:spcPts val="0"/>
        </a:spcBef>
        <a:spcAft>
          <a:spcPts val="0"/>
        </a:spcAft>
        <a:buClrTx/>
        <a:buSzTx/>
        <a:buFontTx/>
        <a:buNone/>
        <a:tabLst/>
        <a:defRPr sz="1687" b="0" i="0" u="none" strike="noStrike" cap="none" spc="0" baseline="0">
          <a:ln>
            <a:noFill/>
          </a:ln>
          <a:solidFill>
            <a:schemeClr val="tx1"/>
          </a:solidFill>
          <a:uFillTx/>
          <a:latin typeface="+mn-lt"/>
          <a:ea typeface="+mn-ea"/>
          <a:cs typeface="+mn-cs"/>
          <a:sym typeface="DIN Alternate"/>
        </a:defRPr>
      </a:lvl4pPr>
      <a:lvl5pPr marL="0" marR="0" indent="642915" algn="r" defTabSz="410751" latinLnBrk="0">
        <a:lnSpc>
          <a:spcPct val="80000"/>
        </a:lnSpc>
        <a:spcBef>
          <a:spcPts val="0"/>
        </a:spcBef>
        <a:spcAft>
          <a:spcPts val="0"/>
        </a:spcAft>
        <a:buClrTx/>
        <a:buSzTx/>
        <a:buFontTx/>
        <a:buNone/>
        <a:tabLst/>
        <a:defRPr sz="1687" b="0" i="0" u="none" strike="noStrike" cap="none" spc="0" baseline="0">
          <a:ln>
            <a:noFill/>
          </a:ln>
          <a:solidFill>
            <a:schemeClr val="tx1"/>
          </a:solidFill>
          <a:uFillTx/>
          <a:latin typeface="+mn-lt"/>
          <a:ea typeface="+mn-ea"/>
          <a:cs typeface="+mn-cs"/>
          <a:sym typeface="DIN Alternate"/>
        </a:defRPr>
      </a:lvl5pPr>
      <a:lvl6pPr marL="0" marR="0" indent="803643" algn="r" defTabSz="410751" latinLnBrk="0">
        <a:lnSpc>
          <a:spcPct val="80000"/>
        </a:lnSpc>
        <a:spcBef>
          <a:spcPts val="0"/>
        </a:spcBef>
        <a:spcAft>
          <a:spcPts val="0"/>
        </a:spcAft>
        <a:buClrTx/>
        <a:buSzTx/>
        <a:buFontTx/>
        <a:buNone/>
        <a:tabLst/>
        <a:defRPr sz="1687" b="0" i="0" u="none" strike="noStrike" cap="none" spc="0" baseline="0">
          <a:ln>
            <a:noFill/>
          </a:ln>
          <a:solidFill>
            <a:schemeClr val="tx1"/>
          </a:solidFill>
          <a:uFillTx/>
          <a:latin typeface="+mn-lt"/>
          <a:ea typeface="+mn-ea"/>
          <a:cs typeface="+mn-cs"/>
          <a:sym typeface="DIN Alternate"/>
        </a:defRPr>
      </a:lvl6pPr>
      <a:lvl7pPr marL="0" marR="0" indent="964372" algn="r" defTabSz="410751" latinLnBrk="0">
        <a:lnSpc>
          <a:spcPct val="80000"/>
        </a:lnSpc>
        <a:spcBef>
          <a:spcPts val="0"/>
        </a:spcBef>
        <a:spcAft>
          <a:spcPts val="0"/>
        </a:spcAft>
        <a:buClrTx/>
        <a:buSzTx/>
        <a:buFontTx/>
        <a:buNone/>
        <a:tabLst/>
        <a:defRPr sz="1687" b="0" i="0" u="none" strike="noStrike" cap="none" spc="0" baseline="0">
          <a:ln>
            <a:noFill/>
          </a:ln>
          <a:solidFill>
            <a:schemeClr val="tx1"/>
          </a:solidFill>
          <a:uFillTx/>
          <a:latin typeface="+mn-lt"/>
          <a:ea typeface="+mn-ea"/>
          <a:cs typeface="+mn-cs"/>
          <a:sym typeface="DIN Alternate"/>
        </a:defRPr>
      </a:lvl7pPr>
      <a:lvl8pPr marL="0" marR="0" indent="1125101" algn="r" defTabSz="410751" latinLnBrk="0">
        <a:lnSpc>
          <a:spcPct val="80000"/>
        </a:lnSpc>
        <a:spcBef>
          <a:spcPts val="0"/>
        </a:spcBef>
        <a:spcAft>
          <a:spcPts val="0"/>
        </a:spcAft>
        <a:buClrTx/>
        <a:buSzTx/>
        <a:buFontTx/>
        <a:buNone/>
        <a:tabLst/>
        <a:defRPr sz="1687" b="0" i="0" u="none" strike="noStrike" cap="none" spc="0" baseline="0">
          <a:ln>
            <a:noFill/>
          </a:ln>
          <a:solidFill>
            <a:schemeClr val="tx1"/>
          </a:solidFill>
          <a:uFillTx/>
          <a:latin typeface="+mn-lt"/>
          <a:ea typeface="+mn-ea"/>
          <a:cs typeface="+mn-cs"/>
          <a:sym typeface="DIN Alternate"/>
        </a:defRPr>
      </a:lvl8pPr>
      <a:lvl9pPr marL="0" marR="0" indent="1285829" algn="r" defTabSz="410751" latinLnBrk="0">
        <a:lnSpc>
          <a:spcPct val="80000"/>
        </a:lnSpc>
        <a:spcBef>
          <a:spcPts val="0"/>
        </a:spcBef>
        <a:spcAft>
          <a:spcPts val="0"/>
        </a:spcAft>
        <a:buClrTx/>
        <a:buSzTx/>
        <a:buFontTx/>
        <a:buNone/>
        <a:tabLst/>
        <a:defRPr sz="1687" b="0" i="0" u="none" strike="noStrike" cap="none" spc="0" baseline="0">
          <a:ln>
            <a:noFill/>
          </a:ln>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8" Type="http://schemas.openxmlformats.org/officeDocument/2006/relationships/hyperlink" Target="http://www.usccb.org/issues-and-action/human-life-and-dignity/criminal-justice-restorative-justice/crime-and-criminal-justice.cfm" TargetMode="External"/><Relationship Id="rId3" Type="http://schemas.openxmlformats.org/officeDocument/2006/relationships/image" Target="../media/image3.jpeg"/><Relationship Id="rId7" Type="http://schemas.openxmlformats.org/officeDocument/2006/relationships/hyperlink" Target="https://www.ted.com/talks/emily_esfahani_smith_there_s_more_to_life_than_being_happy"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hyperlink" Target="https://youtu.be/SQ6H-Mz6hgw" TargetMode="External"/><Relationship Id="rId5" Type="http://schemas.openxmlformats.org/officeDocument/2006/relationships/hyperlink" Target="https://www.ted.com/talks/bryan_stevenson_we_need_to_talk_about_an_injustice" TargetMode="External"/><Relationship Id="rId4" Type="http://schemas.openxmlformats.org/officeDocument/2006/relationships/image" Target="../media/image2.emf"/><Relationship Id="rId9" Type="http://schemas.openxmlformats.org/officeDocument/2006/relationships/hyperlink" Target="https://bible.usccb.org/daily-bible-readi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file:///N:\Prison%20Ministry%20Commission\AReasonforHope-Part3.pdf"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hyperlink" Target="file:///N:\Prison%20Ministry%20Commission\AReasonforHope-Part2%20(2).pdf" TargetMode="External"/><Relationship Id="rId5" Type="http://schemas.openxmlformats.org/officeDocument/2006/relationships/hyperlink" Target="file:///N:\Prison%20Ministry%20Commission\AReasonforHope-Part1.pdf" TargetMode="Externa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hyperlink" Target="https://www.goodfreephotos.com/united-states/wisconsin/flambeau-river-state-forest/sunrise-over-the-flambeau-river.jpg.php" TargetMode="External"/><Relationship Id="rId5" Type="http://schemas.openxmlformats.org/officeDocument/2006/relationships/image" Target="../media/image5.jpg"/><Relationship Id="rId4" Type="http://schemas.openxmlformats.org/officeDocument/2006/relationships/hyperlink" Target="https://flickr.com/photos/lwr/606682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p:cNvSpPr>
          <p:nvPr>
            <p:ph type="title"/>
          </p:nvPr>
        </p:nvSpPr>
        <p:spPr>
          <a:xfrm>
            <a:off x="0" y="5041900"/>
            <a:ext cx="12025745" cy="602544"/>
          </a:xfrm>
          <a:prstGeom prst="rect">
            <a:avLst/>
          </a:prstGeom>
        </p:spPr>
        <p:txBody>
          <a:bodyPr>
            <a:normAutofit fontScale="90000"/>
          </a:bodyPr>
          <a:lstStyle>
            <a:lvl1pPr defTabSz="467359">
              <a:spcBef>
                <a:spcPts val="2200"/>
              </a:spcBef>
              <a:defRPr sz="4800"/>
            </a:lvl1pPr>
          </a:lstStyle>
          <a:p>
            <a:pPr algn="ctr">
              <a:spcBef>
                <a:spcPts val="0"/>
              </a:spcBef>
            </a:pPr>
            <a:r>
              <a:rPr lang="en-US" b="1" dirty="0">
                <a:solidFill>
                  <a:schemeClr val="bg1"/>
                </a:solidFill>
              </a:rPr>
              <a:t>Prison ministry at your parish</a:t>
            </a:r>
            <a:br>
              <a:rPr lang="en-US" dirty="0">
                <a:latin typeface="Tahoma" pitchFamily="34" charset="0"/>
                <a:cs typeface="Tahoma" pitchFamily="34" charset="0"/>
              </a:rPr>
            </a:br>
            <a:br>
              <a:rPr lang="en-US" dirty="0"/>
            </a:br>
            <a:endParaRPr lang="en-US" dirty="0"/>
          </a:p>
        </p:txBody>
      </p:sp>
      <p:pic>
        <p:nvPicPr>
          <p:cNvPr id="6" name="Content Placeholder 3">
            <a:extLst>
              <a:ext uri="{FF2B5EF4-FFF2-40B4-BE49-F238E27FC236}">
                <a16:creationId xmlns:a16="http://schemas.microsoft.com/office/drawing/2014/main" id="{503B1143-BF80-4E3A-ABE6-2CDC3B5A83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2931" y="1239540"/>
            <a:ext cx="4973637" cy="2964457"/>
          </a:xfrm>
          <a:prstGeom prst="rect">
            <a:avLst/>
          </a:prstGeom>
          <a:ln w="12700">
            <a:miter lim="400000"/>
          </a:ln>
          <a:extLst>
            <a:ext uri="{C572A759-6A51-4108-AA02-DFA0A04FC94B}">
              <ma14:wrappingTextBoxFlag xmlns="" xmlns:ma14="http://schemas.microsoft.com/office/mac/drawingml/2011/main" val="1"/>
            </a:ext>
          </a:extLst>
        </p:spPr>
      </p:pic>
      <p:sp>
        <p:nvSpPr>
          <p:cNvPr id="3" name="Text Placeholder 2">
            <a:extLst>
              <a:ext uri="{FF2B5EF4-FFF2-40B4-BE49-F238E27FC236}">
                <a16:creationId xmlns:a16="http://schemas.microsoft.com/office/drawing/2014/main" id="{498057B3-71A1-4337-80B4-71A7A5792176}"/>
              </a:ext>
            </a:extLst>
          </p:cNvPr>
          <p:cNvSpPr>
            <a:spLocks noGrp="1"/>
          </p:cNvSpPr>
          <p:nvPr>
            <p:ph type="body" sz="quarter" idx="13"/>
          </p:nvPr>
        </p:nvSpPr>
        <p:spPr/>
        <p:txBody>
          <a:bodyPr/>
          <a:lstStyle/>
          <a:p>
            <a:r>
              <a:rPr lang="en-US" b="1" dirty="0">
                <a:solidFill>
                  <a:schemeClr val="bg1"/>
                </a:solidFill>
              </a:rPr>
              <a:t>Prison ministry</a:t>
            </a:r>
          </a:p>
        </p:txBody>
      </p:sp>
      <p:sp>
        <p:nvSpPr>
          <p:cNvPr id="5" name="TextBox 4">
            <a:extLst>
              <a:ext uri="{FF2B5EF4-FFF2-40B4-BE49-F238E27FC236}">
                <a16:creationId xmlns:a16="http://schemas.microsoft.com/office/drawing/2014/main" id="{A96DBC5B-6901-D1A7-81B9-30D3811A90A7}"/>
              </a:ext>
            </a:extLst>
          </p:cNvPr>
          <p:cNvSpPr txBox="1"/>
          <p:nvPr/>
        </p:nvSpPr>
        <p:spPr>
          <a:xfrm>
            <a:off x="9202058" y="6037022"/>
            <a:ext cx="2409372"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2400"/>
              </a:spcBef>
              <a:spcAft>
                <a:spcPts val="0"/>
              </a:spcAft>
              <a:buClrTx/>
              <a:buSzTx/>
              <a:buFontTx/>
              <a:buNone/>
              <a:tabLst/>
            </a:pPr>
            <a:r>
              <a:rPr kumimoji="0" lang="en-US" sz="2000" b="1" i="0" u="none" strike="noStrike" cap="none" spc="0" normalizeH="0" baseline="0" dirty="0">
                <a:ln>
                  <a:noFill/>
                </a:ln>
                <a:solidFill>
                  <a:schemeClr val="bg1"/>
                </a:solidFill>
                <a:effectLst/>
                <a:uFillTx/>
                <a:latin typeface="Avenir Next Medium"/>
                <a:ea typeface="Avenir Next Medium"/>
                <a:cs typeface="Avenir Next Medium"/>
                <a:sym typeface="Avenir Next Medium"/>
              </a:rPr>
              <a:t>Revised 2-20-2025</a:t>
            </a:r>
          </a:p>
        </p:txBody>
      </p:sp>
    </p:spTree>
    <p:extLst>
      <p:ext uri="{BB962C8B-B14F-4D97-AF65-F5344CB8AC3E}">
        <p14:creationId xmlns:p14="http://schemas.microsoft.com/office/powerpoint/2010/main" val="125412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11430000" cy="508992"/>
          </a:xfrm>
        </p:spPr>
        <p:txBody>
          <a:bodyPr>
            <a:normAutofit fontScale="90000"/>
          </a:bodyPr>
          <a:lstStyle/>
          <a:p>
            <a:pPr algn="l"/>
            <a:r>
              <a:rPr lang="en-US" b="1" dirty="0">
                <a:solidFill>
                  <a:schemeClr val="bg1"/>
                </a:solidFill>
                <a:latin typeface="Tahoma" pitchFamily="34" charset="0"/>
                <a:cs typeface="Tahoma" pitchFamily="34" charset="0"/>
              </a:rPr>
              <a:t>Prison Ministry</a:t>
            </a:r>
            <a:r>
              <a:rPr lang="en-US" dirty="0">
                <a:latin typeface="Tahoma" pitchFamily="34" charset="0"/>
                <a:cs typeface="Tahoma" pitchFamily="34" charset="0"/>
              </a:rPr>
              <a:t>	</a:t>
            </a:r>
          </a:p>
        </p:txBody>
      </p:sp>
      <p:sp>
        <p:nvSpPr>
          <p:cNvPr id="3" name="Content Placeholder 2"/>
          <p:cNvSpPr>
            <a:spLocks noGrp="1"/>
          </p:cNvSpPr>
          <p:nvPr>
            <p:ph idx="1"/>
          </p:nvPr>
        </p:nvSpPr>
        <p:spPr>
          <a:xfrm>
            <a:off x="244365" y="729551"/>
            <a:ext cx="9317324" cy="508699"/>
          </a:xfrm>
        </p:spPr>
        <p:txBody>
          <a:bodyPr>
            <a:noAutofit/>
          </a:bodyPr>
          <a:lstStyle/>
          <a:p>
            <a:r>
              <a:rPr lang="en-US" sz="2800" dirty="0">
                <a:latin typeface="Tahoma" pitchFamily="34" charset="0"/>
                <a:cs typeface="Tahoma" pitchFamily="34" charset="0"/>
              </a:rPr>
              <a:t> </a:t>
            </a:r>
            <a:r>
              <a:rPr lang="en-US" sz="2500" b="1" dirty="0">
                <a:solidFill>
                  <a:schemeClr val="bg1"/>
                </a:solidFill>
                <a:latin typeface="Tahoma" pitchFamily="34" charset="0"/>
                <a:cs typeface="Tahoma" pitchFamily="34" charset="0"/>
              </a:rPr>
              <a:t>VOLUNTEER OPPORTUNITIES … OUTSIDE THE WALLS … POST RELEASE</a:t>
            </a:r>
          </a:p>
          <a:p>
            <a:endParaRPr lang="en-US" sz="2800" dirty="0">
              <a:latin typeface="Tahoma" pitchFamily="34" charset="0"/>
              <a:cs typeface="Tahoma" pitchFamily="34" charset="0"/>
            </a:endParaRPr>
          </a:p>
        </p:txBody>
      </p:sp>
      <p:pic>
        <p:nvPicPr>
          <p:cNvPr id="5" name="Content Placeholder 3">
            <a:extLst>
              <a:ext uri="{FF2B5EF4-FFF2-40B4-BE49-F238E27FC236}">
                <a16:creationId xmlns:a16="http://schemas.microsoft.com/office/drawing/2014/main" id="{60C52A12-2B08-4209-BEA4-7B1E5378FD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3658" y="5570061"/>
            <a:ext cx="1481840" cy="883227"/>
          </a:xfrm>
          <a:prstGeom prst="rect">
            <a:avLst/>
          </a:prstGeom>
        </p:spPr>
      </p:pic>
      <p:pic>
        <p:nvPicPr>
          <p:cNvPr id="8" name="Picture 7">
            <a:extLst>
              <a:ext uri="{FF2B5EF4-FFF2-40B4-BE49-F238E27FC236}">
                <a16:creationId xmlns:a16="http://schemas.microsoft.com/office/drawing/2014/main" id="{DACFC5F2-6442-4199-B811-3CEE0E9EF85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8267" y="82060"/>
            <a:ext cx="1962733" cy="1509673"/>
          </a:xfrm>
          <a:prstGeom prst="rect">
            <a:avLst/>
          </a:prstGeom>
          <a:noFill/>
          <a:ln>
            <a:noFill/>
          </a:ln>
        </p:spPr>
      </p:pic>
      <p:sp>
        <p:nvSpPr>
          <p:cNvPr id="9" name="Rectangle 3"/>
          <p:cNvSpPr txBox="1">
            <a:spLocks noChangeArrowheads="1"/>
          </p:cNvSpPr>
          <p:nvPr/>
        </p:nvSpPr>
        <p:spPr>
          <a:xfrm>
            <a:off x="660402" y="1780824"/>
            <a:ext cx="8229600" cy="4953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fontScale="92500" lnSpcReduction="20000"/>
          </a:bodyPr>
          <a:lstStyle/>
          <a:p>
            <a:pPr marL="769728" marR="0" lvl="1" indent="-457200" algn="l" defTabSz="410751" eaLnBrk="1" fontAlgn="auto" latinLnBrk="0" hangingPunct="1">
              <a:lnSpc>
                <a:spcPct val="90000"/>
              </a:lnSpc>
              <a:spcBef>
                <a:spcPts val="1969"/>
              </a:spcBef>
              <a:spcAft>
                <a:spcPts val="0"/>
              </a:spcAft>
              <a:buClr>
                <a:schemeClr val="accent1">
                  <a:satOff val="-4060"/>
                </a:schemeClr>
              </a:buClr>
              <a:buSzPct val="104999"/>
              <a:buFont typeface="+mj-lt"/>
              <a:buAutoNum type="arabicPeriod"/>
              <a:tabLst/>
              <a:defRPr/>
            </a:pPr>
            <a:r>
              <a:rPr kumimoji="0" lang="en-US" altLang="en-US" sz="2391" b="1" i="0" u="none" strike="noStrike" kern="0" cap="none" spc="0" normalizeH="0" baseline="0" noProof="0" dirty="0">
                <a:ln>
                  <a:noFill/>
                </a:ln>
                <a:solidFill>
                  <a:schemeClr val="bg1"/>
                </a:solidFill>
                <a:effectLst/>
                <a:uLnTx/>
                <a:uFillTx/>
                <a:latin typeface="Avenir Next Medium"/>
                <a:ea typeface="Avenir Next Medium"/>
                <a:cs typeface="Avenir Next Medium"/>
                <a:sym typeface="Avenir Next Medium"/>
              </a:rPr>
              <a:t>Mentors (individuals, couples, teams) to commit up to one year (pre- and post-release) to work with the incarcerated member s of society</a:t>
            </a:r>
          </a:p>
          <a:p>
            <a:pPr marL="769728" marR="0" lvl="1" indent="-457200" algn="l" defTabSz="410751" eaLnBrk="1" fontAlgn="auto" latinLnBrk="0" hangingPunct="1">
              <a:lnSpc>
                <a:spcPct val="90000"/>
              </a:lnSpc>
              <a:spcBef>
                <a:spcPts val="1969"/>
              </a:spcBef>
              <a:spcAft>
                <a:spcPts val="0"/>
              </a:spcAft>
              <a:buClr>
                <a:schemeClr val="accent1">
                  <a:satOff val="-4060"/>
                </a:schemeClr>
              </a:buClr>
              <a:buSzPct val="104999"/>
              <a:buFont typeface="+mj-lt"/>
              <a:buAutoNum type="arabicPeriod"/>
              <a:tabLst/>
              <a:defRPr/>
            </a:pPr>
            <a:r>
              <a:rPr kumimoji="0" lang="en-US" altLang="en-US" sz="2391" b="1" i="0" u="none" strike="noStrike" kern="0" cap="none" spc="0" normalizeH="0" baseline="0" noProof="0" dirty="0">
                <a:ln>
                  <a:noFill/>
                </a:ln>
                <a:solidFill>
                  <a:schemeClr val="bg1"/>
                </a:solidFill>
                <a:effectLst/>
                <a:uLnTx/>
                <a:uFillTx/>
                <a:latin typeface="Avenir Next Medium"/>
                <a:ea typeface="Avenir Next Medium"/>
                <a:cs typeface="Avenir Next Medium"/>
                <a:sym typeface="Avenir Next Medium"/>
              </a:rPr>
              <a:t>Meet with ex offenders once a week after release to address needs in the following areas:</a:t>
            </a:r>
          </a:p>
          <a:p>
            <a:pPr marL="937584" marR="0" lvl="2" indent="-312528" algn="l" defTabSz="410751" eaLnBrk="1" fontAlgn="auto" latinLnBrk="0" hangingPunct="1">
              <a:lnSpc>
                <a:spcPct val="90000"/>
              </a:lnSpc>
              <a:spcBef>
                <a:spcPts val="1969"/>
              </a:spcBef>
              <a:spcAft>
                <a:spcPts val="0"/>
              </a:spcAft>
              <a:buClr>
                <a:schemeClr val="accent1">
                  <a:satOff val="-4060"/>
                </a:schemeClr>
              </a:buClr>
              <a:buSzPct val="104999"/>
              <a:buFont typeface="Arial" pitchFamily="34" charset="0"/>
              <a:buChar char="•"/>
              <a:tabLst/>
              <a:defRPr/>
            </a:pPr>
            <a:r>
              <a:rPr kumimoji="0" lang="en-US" altLang="en-US" sz="2000" b="1" i="0" u="none" strike="noStrike" kern="0" cap="none" spc="0" normalizeH="0" baseline="0" noProof="0" dirty="0">
                <a:ln>
                  <a:noFill/>
                </a:ln>
                <a:solidFill>
                  <a:schemeClr val="bg1"/>
                </a:solidFill>
                <a:effectLst/>
                <a:uLnTx/>
                <a:uFillTx/>
                <a:latin typeface="Avenir Next Medium"/>
                <a:ea typeface="Avenir Next Medium"/>
                <a:cs typeface="Avenir Next Medium"/>
                <a:sym typeface="Avenir Next Medium"/>
              </a:rPr>
              <a:t>Encouragement, support, advice, friendship.</a:t>
            </a:r>
          </a:p>
          <a:p>
            <a:pPr marL="937584" marR="0" lvl="2" indent="-312528" algn="l" defTabSz="410751" eaLnBrk="1" fontAlgn="auto" latinLnBrk="0" hangingPunct="1">
              <a:lnSpc>
                <a:spcPct val="90000"/>
              </a:lnSpc>
              <a:spcBef>
                <a:spcPts val="1969"/>
              </a:spcBef>
              <a:spcAft>
                <a:spcPts val="0"/>
              </a:spcAft>
              <a:buClr>
                <a:schemeClr val="accent1">
                  <a:satOff val="-4060"/>
                </a:schemeClr>
              </a:buClr>
              <a:buSzPct val="104999"/>
              <a:buFont typeface="Arial" pitchFamily="34" charset="0"/>
              <a:buChar char="•"/>
              <a:tabLst/>
              <a:defRPr/>
            </a:pPr>
            <a:r>
              <a:rPr kumimoji="0" lang="en-US" altLang="en-US" sz="2000" b="1" i="0" u="none" strike="noStrike" kern="0" cap="none" spc="0" normalizeH="0" baseline="0" noProof="0" dirty="0">
                <a:ln>
                  <a:noFill/>
                </a:ln>
                <a:solidFill>
                  <a:schemeClr val="bg1"/>
                </a:solidFill>
                <a:effectLst/>
                <a:uLnTx/>
                <a:uFillTx/>
                <a:latin typeface="Avenir Next Medium"/>
                <a:ea typeface="Avenir Next Medium"/>
                <a:cs typeface="Avenir Next Medium"/>
                <a:sym typeface="Avenir Next Medium"/>
              </a:rPr>
              <a:t>Clarification of goals and life strategies.</a:t>
            </a:r>
          </a:p>
          <a:p>
            <a:pPr marL="937584" marR="0" lvl="2" indent="-312528" algn="l" defTabSz="410751" eaLnBrk="1" fontAlgn="auto" latinLnBrk="0" hangingPunct="1">
              <a:lnSpc>
                <a:spcPct val="90000"/>
              </a:lnSpc>
              <a:spcBef>
                <a:spcPts val="1969"/>
              </a:spcBef>
              <a:spcAft>
                <a:spcPts val="0"/>
              </a:spcAft>
              <a:buClr>
                <a:schemeClr val="accent1">
                  <a:satOff val="-4060"/>
                </a:schemeClr>
              </a:buClr>
              <a:buSzPct val="104999"/>
              <a:buFont typeface="Arial" pitchFamily="34" charset="0"/>
              <a:buChar char="•"/>
              <a:tabLst/>
              <a:defRPr/>
            </a:pPr>
            <a:r>
              <a:rPr kumimoji="0" lang="en-US" altLang="en-US" sz="2000" b="1" i="0" u="none" strike="noStrike" kern="0" cap="none" spc="0" normalizeH="0" baseline="0" noProof="0" dirty="0">
                <a:ln>
                  <a:noFill/>
                </a:ln>
                <a:solidFill>
                  <a:schemeClr val="bg1"/>
                </a:solidFill>
                <a:effectLst/>
                <a:uLnTx/>
                <a:uFillTx/>
                <a:latin typeface="Avenir Next Medium"/>
                <a:ea typeface="Avenir Next Medium"/>
                <a:cs typeface="Avenir Next Medium"/>
                <a:sym typeface="Avenir Next Medium"/>
              </a:rPr>
              <a:t>Resources for spiritual, psychological, and personal growth.</a:t>
            </a:r>
          </a:p>
          <a:p>
            <a:pPr marL="937584" marR="0" lvl="2" indent="-312528" algn="l" defTabSz="410751" eaLnBrk="1" fontAlgn="auto" latinLnBrk="0" hangingPunct="1">
              <a:lnSpc>
                <a:spcPct val="90000"/>
              </a:lnSpc>
              <a:spcBef>
                <a:spcPts val="1969"/>
              </a:spcBef>
              <a:spcAft>
                <a:spcPts val="0"/>
              </a:spcAft>
              <a:buClr>
                <a:schemeClr val="accent1">
                  <a:satOff val="-4060"/>
                </a:schemeClr>
              </a:buClr>
              <a:buSzPct val="104999"/>
              <a:buFont typeface="Arial" pitchFamily="34" charset="0"/>
              <a:buChar char="•"/>
              <a:tabLst/>
              <a:defRPr/>
            </a:pPr>
            <a:r>
              <a:rPr kumimoji="0" lang="en-US" altLang="en-US" sz="2000" b="1" i="0" u="none" strike="noStrike" kern="0" cap="none" spc="0" normalizeH="0" baseline="0" noProof="0" dirty="0">
                <a:ln>
                  <a:noFill/>
                </a:ln>
                <a:solidFill>
                  <a:schemeClr val="bg1"/>
                </a:solidFill>
                <a:effectLst/>
                <a:uLnTx/>
                <a:uFillTx/>
                <a:latin typeface="Avenir Next Medium"/>
                <a:ea typeface="Avenir Next Medium"/>
                <a:cs typeface="Avenir Next Medium"/>
                <a:sym typeface="Avenir Next Medium"/>
              </a:rPr>
              <a:t>Resources for help in education, employment, housing, family dynamics.</a:t>
            </a:r>
          </a:p>
          <a:p>
            <a:pPr marL="937584" marR="0" lvl="2" indent="-312528" algn="l" defTabSz="410751" eaLnBrk="1" fontAlgn="auto" latinLnBrk="0" hangingPunct="1">
              <a:lnSpc>
                <a:spcPct val="90000"/>
              </a:lnSpc>
              <a:spcBef>
                <a:spcPts val="1969"/>
              </a:spcBef>
              <a:spcAft>
                <a:spcPts val="0"/>
              </a:spcAft>
              <a:buClr>
                <a:schemeClr val="accent1">
                  <a:satOff val="-4060"/>
                </a:schemeClr>
              </a:buClr>
              <a:buSzPct val="104999"/>
              <a:buFont typeface="Arial" pitchFamily="34" charset="0"/>
              <a:buChar char="•"/>
              <a:tabLst/>
              <a:defRPr/>
            </a:pPr>
            <a:r>
              <a:rPr kumimoji="0" lang="en-US" altLang="en-US" sz="2000" b="1" i="0" u="none" strike="noStrike" kern="0" cap="none" spc="0" normalizeH="0" baseline="0" noProof="0" dirty="0">
                <a:ln>
                  <a:noFill/>
                </a:ln>
                <a:solidFill>
                  <a:schemeClr val="bg1"/>
                </a:solidFill>
                <a:effectLst/>
                <a:uLnTx/>
                <a:uFillTx/>
                <a:latin typeface="Avenir Next Medium"/>
                <a:ea typeface="Avenir Next Medium"/>
                <a:cs typeface="Avenir Next Medium"/>
                <a:sym typeface="Avenir Next Medium"/>
              </a:rPr>
              <a:t>Transportation for DMV and other essential registrations or applications.</a:t>
            </a:r>
          </a:p>
          <a:p>
            <a:pPr marL="937584" marR="0" lvl="2" indent="-312528" algn="l" defTabSz="410751" eaLnBrk="1" fontAlgn="auto" latinLnBrk="0" hangingPunct="1">
              <a:lnSpc>
                <a:spcPct val="90000"/>
              </a:lnSpc>
              <a:spcBef>
                <a:spcPts val="1969"/>
              </a:spcBef>
              <a:spcAft>
                <a:spcPts val="0"/>
              </a:spcAft>
              <a:buClr>
                <a:schemeClr val="accent1">
                  <a:satOff val="-4060"/>
                </a:schemeClr>
              </a:buClr>
              <a:buSzPct val="104999"/>
              <a:buFont typeface="Arial" pitchFamily="34" charset="0"/>
              <a:buChar char="•"/>
              <a:tabLst/>
              <a:defRPr/>
            </a:pPr>
            <a:r>
              <a:rPr kumimoji="0" lang="en-US" altLang="en-US" sz="2000" b="1" i="0" u="none" strike="noStrike" kern="0" cap="none" spc="0" normalizeH="0" baseline="0" noProof="0" dirty="0">
                <a:ln>
                  <a:noFill/>
                </a:ln>
                <a:solidFill>
                  <a:schemeClr val="bg1"/>
                </a:solidFill>
                <a:effectLst/>
                <a:uLnTx/>
                <a:uFillTx/>
                <a:latin typeface="Avenir Next Medium"/>
                <a:ea typeface="Avenir Next Medium"/>
                <a:cs typeface="Avenir Next Medium"/>
                <a:sym typeface="Avenir Next Medium"/>
              </a:rPr>
              <a:t>Mentors do </a:t>
            </a:r>
            <a:r>
              <a:rPr kumimoji="0" lang="en-US" altLang="en-US" sz="2000" b="1" i="0" u="sng" strike="noStrike" kern="0" cap="none" spc="0" normalizeH="0" baseline="0" noProof="0" dirty="0">
                <a:ln>
                  <a:noFill/>
                </a:ln>
                <a:solidFill>
                  <a:schemeClr val="bg1"/>
                </a:solidFill>
                <a:effectLst/>
                <a:uLnTx/>
                <a:uFillTx/>
                <a:latin typeface="Avenir Next Medium"/>
                <a:ea typeface="Avenir Next Medium"/>
                <a:cs typeface="Avenir Next Medium"/>
                <a:sym typeface="Avenir Next Medium"/>
              </a:rPr>
              <a:t>not</a:t>
            </a:r>
            <a:r>
              <a:rPr kumimoji="0" lang="en-US" altLang="en-US" sz="2000" b="1" i="0" u="none" strike="noStrike" kern="0" cap="none" spc="0" normalizeH="0" baseline="0" noProof="0" dirty="0">
                <a:ln>
                  <a:noFill/>
                </a:ln>
                <a:solidFill>
                  <a:schemeClr val="bg1"/>
                </a:solidFill>
                <a:effectLst/>
                <a:uLnTx/>
                <a:uFillTx/>
                <a:latin typeface="Avenir Next Medium"/>
                <a:ea typeface="Avenir Next Medium"/>
                <a:cs typeface="Avenir Next Medium"/>
                <a:sym typeface="Avenir Next Medium"/>
              </a:rPr>
              <a:t> provide financial support for mentees.</a:t>
            </a:r>
          </a:p>
          <a:p>
            <a:pPr marL="937584" marR="0" lvl="2" indent="-312528" algn="l" defTabSz="410751" eaLnBrk="1" fontAlgn="auto" latinLnBrk="0" hangingPunct="1">
              <a:lnSpc>
                <a:spcPct val="90000"/>
              </a:lnSpc>
              <a:spcBef>
                <a:spcPts val="1969"/>
              </a:spcBef>
              <a:spcAft>
                <a:spcPts val="0"/>
              </a:spcAft>
              <a:buClr>
                <a:schemeClr val="accent1">
                  <a:satOff val="-4060"/>
                </a:schemeClr>
              </a:buClr>
              <a:buSzPct val="104999"/>
              <a:buFontTx/>
              <a:buNone/>
              <a:tabLst/>
              <a:defRPr/>
            </a:pPr>
            <a:endParaRPr kumimoji="0" lang="en-US" altLang="en-US" sz="2000" b="0" i="0" u="none" strike="noStrike" kern="0" cap="none" spc="0" normalizeH="0" baseline="0" noProof="0" dirty="0">
              <a:ln>
                <a:noFill/>
              </a:ln>
              <a:solidFill>
                <a:srgbClr val="838787"/>
              </a:solidFill>
              <a:effectLst/>
              <a:uLnTx/>
              <a:uFillTx/>
              <a:latin typeface="Avenir Next Medium"/>
              <a:ea typeface="Avenir Next Medium"/>
              <a:cs typeface="Avenir Next Medium"/>
              <a:sym typeface="Avenir Next Medium"/>
            </a:endParaRPr>
          </a:p>
        </p:txBody>
      </p:sp>
    </p:spTree>
    <p:extLst>
      <p:ext uri="{BB962C8B-B14F-4D97-AF65-F5344CB8AC3E}">
        <p14:creationId xmlns:p14="http://schemas.microsoft.com/office/powerpoint/2010/main" val="3398980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11430000" cy="508992"/>
          </a:xfrm>
        </p:spPr>
        <p:txBody>
          <a:bodyPr>
            <a:normAutofit fontScale="90000"/>
          </a:bodyPr>
          <a:lstStyle/>
          <a:p>
            <a:pPr algn="l"/>
            <a:r>
              <a:rPr lang="en-US" b="1" dirty="0">
                <a:solidFill>
                  <a:schemeClr val="bg1"/>
                </a:solidFill>
                <a:latin typeface="Tahoma" pitchFamily="34" charset="0"/>
                <a:cs typeface="Tahoma" pitchFamily="34" charset="0"/>
              </a:rPr>
              <a:t>Prison Ministry</a:t>
            </a:r>
            <a:r>
              <a:rPr lang="en-US" dirty="0">
                <a:latin typeface="Tahoma" pitchFamily="34" charset="0"/>
                <a:cs typeface="Tahoma" pitchFamily="34" charset="0"/>
              </a:rPr>
              <a:t>	</a:t>
            </a:r>
          </a:p>
        </p:txBody>
      </p:sp>
      <p:sp>
        <p:nvSpPr>
          <p:cNvPr id="3" name="Content Placeholder 2"/>
          <p:cNvSpPr>
            <a:spLocks noGrp="1"/>
          </p:cNvSpPr>
          <p:nvPr>
            <p:ph idx="1"/>
          </p:nvPr>
        </p:nvSpPr>
        <p:spPr>
          <a:xfrm>
            <a:off x="244365" y="729551"/>
            <a:ext cx="7647432" cy="508699"/>
          </a:xfrm>
        </p:spPr>
        <p:txBody>
          <a:bodyPr>
            <a:noAutofit/>
          </a:bodyPr>
          <a:lstStyle/>
          <a:p>
            <a:r>
              <a:rPr lang="en-US" sz="2800" b="1" dirty="0">
                <a:solidFill>
                  <a:schemeClr val="bg1"/>
                </a:solidFill>
                <a:latin typeface="Tahoma" pitchFamily="34" charset="0"/>
                <a:cs typeface="Tahoma" pitchFamily="34" charset="0"/>
              </a:rPr>
              <a:t>INTERESTED?</a:t>
            </a:r>
          </a:p>
        </p:txBody>
      </p:sp>
      <p:pic>
        <p:nvPicPr>
          <p:cNvPr id="5" name="Content Placeholder 3">
            <a:extLst>
              <a:ext uri="{FF2B5EF4-FFF2-40B4-BE49-F238E27FC236}">
                <a16:creationId xmlns:a16="http://schemas.microsoft.com/office/drawing/2014/main" id="{60C52A12-2B08-4209-BEA4-7B1E5378FD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3658" y="5570061"/>
            <a:ext cx="1481840" cy="883227"/>
          </a:xfrm>
          <a:prstGeom prst="rect">
            <a:avLst/>
          </a:prstGeom>
        </p:spPr>
      </p:pic>
      <p:sp>
        <p:nvSpPr>
          <p:cNvPr id="7" name="Content Placeholder 2">
            <a:extLst>
              <a:ext uri="{FF2B5EF4-FFF2-40B4-BE49-F238E27FC236}">
                <a16:creationId xmlns:a16="http://schemas.microsoft.com/office/drawing/2014/main" id="{0BBF3865-26D6-4880-86E6-5D696D433687}"/>
              </a:ext>
            </a:extLst>
          </p:cNvPr>
          <p:cNvSpPr txBox="1">
            <a:spLocks/>
          </p:cNvSpPr>
          <p:nvPr/>
        </p:nvSpPr>
        <p:spPr>
          <a:xfrm>
            <a:off x="381000" y="1461351"/>
            <a:ext cx="8973553" cy="463464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Autofit/>
          </a:bodyPr>
          <a:lstStyle>
            <a:lvl1pPr marL="312528"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1pPr>
            <a:lvl2pPr marL="625056"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2pPr>
            <a:lvl3pPr marL="937584"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3pPr>
            <a:lvl4pPr marL="1250112"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4pPr>
            <a:lvl5pPr marL="1562640"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5pPr>
            <a:lvl6pPr marL="1875168"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6pPr>
            <a:lvl7pPr marL="2187696"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7pPr>
            <a:lvl8pPr marL="2500224"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8pPr>
            <a:lvl9pPr marL="2812752"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9pPr>
          </a:lstStyle>
          <a:p>
            <a:r>
              <a:rPr lang="en-US" altLang="en-US" b="1" dirty="0">
                <a:solidFill>
                  <a:schemeClr val="bg1"/>
                </a:solidFill>
              </a:rPr>
              <a:t>Please contact</a:t>
            </a:r>
          </a:p>
          <a:p>
            <a:pPr marL="769728" lvl="1" indent="-457200">
              <a:buFont typeface="+mj-lt"/>
              <a:buAutoNum type="arabicPeriod"/>
            </a:pPr>
            <a:r>
              <a:rPr lang="en-US" altLang="en-US" b="1" dirty="0">
                <a:solidFill>
                  <a:schemeClr val="bg1"/>
                </a:solidFill>
              </a:rPr>
              <a:t>Your parish Social Ministry or Prison/Jail Ministry Coordinator.</a:t>
            </a:r>
          </a:p>
          <a:p>
            <a:pPr marL="769728" lvl="1" indent="-457200">
              <a:buFont typeface="+mj-lt"/>
              <a:buAutoNum type="arabicPeriod"/>
            </a:pPr>
            <a:r>
              <a:rPr lang="en-US" altLang="en-US" b="1" dirty="0">
                <a:solidFill>
                  <a:schemeClr val="bg1"/>
                </a:solidFill>
              </a:rPr>
              <a:t>The Diocese of Richmond Office of Social Ministry</a:t>
            </a:r>
          </a:p>
          <a:p>
            <a:pPr lvl="2">
              <a:buFont typeface="Arial" pitchFamily="34" charset="0"/>
              <a:buChar char="•"/>
            </a:pPr>
            <a:r>
              <a:rPr lang="en-US" altLang="en-US" sz="2400" b="1" dirty="0">
                <a:solidFill>
                  <a:schemeClr val="bg1"/>
                </a:solidFill>
              </a:rPr>
              <a:t>Mrs. Tina </a:t>
            </a:r>
            <a:r>
              <a:rPr lang="en-US" altLang="en-US" sz="2400" b="1" dirty="0" err="1">
                <a:solidFill>
                  <a:schemeClr val="bg1"/>
                </a:solidFill>
              </a:rPr>
              <a:t>Wandersee</a:t>
            </a:r>
            <a:r>
              <a:rPr lang="en-US" altLang="en-US" sz="2400" b="1" dirty="0">
                <a:solidFill>
                  <a:schemeClr val="bg1"/>
                </a:solidFill>
              </a:rPr>
              <a:t> twandersee@richmonddiocese.org</a:t>
            </a:r>
          </a:p>
          <a:p>
            <a:pPr lvl="2">
              <a:buFont typeface="Arial" pitchFamily="34" charset="0"/>
              <a:buChar char="•"/>
            </a:pPr>
            <a:endParaRPr lang="en-US" altLang="en-US" sz="2400" b="1" dirty="0">
              <a:solidFill>
                <a:schemeClr val="bg1"/>
              </a:solidFill>
            </a:endParaRPr>
          </a:p>
          <a:p>
            <a:pPr lvl="2">
              <a:buFont typeface="Arial" pitchFamily="34" charset="0"/>
              <a:buChar char="•"/>
            </a:pPr>
            <a:endParaRPr lang="en-US" altLang="en-US" sz="2400" dirty="0"/>
          </a:p>
        </p:txBody>
      </p:sp>
      <p:pic>
        <p:nvPicPr>
          <p:cNvPr id="8" name="Picture 7">
            <a:extLst>
              <a:ext uri="{FF2B5EF4-FFF2-40B4-BE49-F238E27FC236}">
                <a16:creationId xmlns:a16="http://schemas.microsoft.com/office/drawing/2014/main" id="{DACFC5F2-6442-4199-B811-3CEE0E9EF85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8267" y="82060"/>
            <a:ext cx="1962733" cy="1509673"/>
          </a:xfrm>
          <a:prstGeom prst="rect">
            <a:avLst/>
          </a:prstGeom>
          <a:noFill/>
          <a:ln>
            <a:noFill/>
          </a:ln>
        </p:spPr>
      </p:pic>
    </p:spTree>
    <p:extLst>
      <p:ext uri="{BB962C8B-B14F-4D97-AF65-F5344CB8AC3E}">
        <p14:creationId xmlns:p14="http://schemas.microsoft.com/office/powerpoint/2010/main" val="3398980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11430000" cy="508992"/>
          </a:xfrm>
        </p:spPr>
        <p:txBody>
          <a:bodyPr>
            <a:normAutofit fontScale="90000"/>
          </a:bodyPr>
          <a:lstStyle/>
          <a:p>
            <a:pPr algn="l"/>
            <a:r>
              <a:rPr lang="en-US" b="1" dirty="0">
                <a:solidFill>
                  <a:schemeClr val="bg1"/>
                </a:solidFill>
                <a:latin typeface="Tahoma" pitchFamily="34" charset="0"/>
                <a:cs typeface="Tahoma" pitchFamily="34" charset="0"/>
              </a:rPr>
              <a:t>Prison Ministry</a:t>
            </a:r>
            <a:r>
              <a:rPr lang="en-US" dirty="0">
                <a:latin typeface="Tahoma" pitchFamily="34" charset="0"/>
                <a:cs typeface="Tahoma" pitchFamily="34" charset="0"/>
              </a:rPr>
              <a:t>	</a:t>
            </a:r>
          </a:p>
        </p:txBody>
      </p:sp>
      <p:sp>
        <p:nvSpPr>
          <p:cNvPr id="3" name="Content Placeholder 2"/>
          <p:cNvSpPr>
            <a:spLocks noGrp="1"/>
          </p:cNvSpPr>
          <p:nvPr>
            <p:ph idx="1"/>
          </p:nvPr>
        </p:nvSpPr>
        <p:spPr>
          <a:xfrm>
            <a:off x="244365" y="729551"/>
            <a:ext cx="7647432" cy="508699"/>
          </a:xfrm>
        </p:spPr>
        <p:txBody>
          <a:bodyPr>
            <a:noAutofit/>
          </a:bodyPr>
          <a:lstStyle/>
          <a:p>
            <a:r>
              <a:rPr lang="en-US" sz="2500" b="1" dirty="0">
                <a:solidFill>
                  <a:schemeClr val="bg1"/>
                </a:solidFill>
                <a:latin typeface="Tahoma" pitchFamily="34" charset="0"/>
                <a:cs typeface="Tahoma" pitchFamily="34" charset="0"/>
              </a:rPr>
              <a:t> Parish Prison Ministry Needs (Discussion)</a:t>
            </a:r>
          </a:p>
          <a:p>
            <a:endParaRPr lang="en-US" sz="2800" dirty="0">
              <a:latin typeface="Tahoma" pitchFamily="34" charset="0"/>
              <a:cs typeface="Tahoma" pitchFamily="34" charset="0"/>
            </a:endParaRPr>
          </a:p>
        </p:txBody>
      </p:sp>
      <p:pic>
        <p:nvPicPr>
          <p:cNvPr id="5" name="Content Placeholder 3">
            <a:extLst>
              <a:ext uri="{FF2B5EF4-FFF2-40B4-BE49-F238E27FC236}">
                <a16:creationId xmlns:a16="http://schemas.microsoft.com/office/drawing/2014/main" id="{60C52A12-2B08-4209-BEA4-7B1E5378FD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3658" y="5570061"/>
            <a:ext cx="1481840" cy="883227"/>
          </a:xfrm>
          <a:prstGeom prst="rect">
            <a:avLst/>
          </a:prstGeom>
        </p:spPr>
      </p:pic>
      <p:sp>
        <p:nvSpPr>
          <p:cNvPr id="7" name="Content Placeholder 2">
            <a:extLst>
              <a:ext uri="{FF2B5EF4-FFF2-40B4-BE49-F238E27FC236}">
                <a16:creationId xmlns:a16="http://schemas.microsoft.com/office/drawing/2014/main" id="{0BBF3865-26D6-4880-86E6-5D696D433687}"/>
              </a:ext>
            </a:extLst>
          </p:cNvPr>
          <p:cNvSpPr txBox="1">
            <a:spLocks/>
          </p:cNvSpPr>
          <p:nvPr/>
        </p:nvSpPr>
        <p:spPr>
          <a:xfrm>
            <a:off x="381000" y="1461351"/>
            <a:ext cx="8973553" cy="463464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Autofit/>
          </a:bodyPr>
          <a:lstStyle>
            <a:lvl1pPr marL="312528"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1pPr>
            <a:lvl2pPr marL="625056"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2pPr>
            <a:lvl3pPr marL="937584"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3pPr>
            <a:lvl4pPr marL="1250112"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4pPr>
            <a:lvl5pPr marL="1562640"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5pPr>
            <a:lvl6pPr marL="1875168"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6pPr>
            <a:lvl7pPr marL="2187696"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7pPr>
            <a:lvl8pPr marL="2500224"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8pPr>
            <a:lvl9pPr marL="2812752"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9pPr>
          </a:lstStyle>
          <a:p>
            <a:pPr marL="514350" indent="-514350">
              <a:buFont typeface="+mj-lt"/>
              <a:buAutoNum type="arabicPeriod"/>
            </a:pPr>
            <a:r>
              <a:rPr lang="en-US" sz="2000" b="1" kern="0" dirty="0">
                <a:solidFill>
                  <a:schemeClr val="bg1"/>
                </a:solidFill>
                <a:latin typeface="Tahoma" pitchFamily="34" charset="0"/>
                <a:cs typeface="Tahoma" pitchFamily="34" charset="0"/>
              </a:rPr>
              <a:t>What is the most immediate need for prison ministry that OSM and the prison ministry commission can assist you with.</a:t>
            </a:r>
          </a:p>
        </p:txBody>
      </p:sp>
      <p:pic>
        <p:nvPicPr>
          <p:cNvPr id="8" name="Picture 7">
            <a:extLst>
              <a:ext uri="{FF2B5EF4-FFF2-40B4-BE49-F238E27FC236}">
                <a16:creationId xmlns:a16="http://schemas.microsoft.com/office/drawing/2014/main" id="{DACFC5F2-6442-4199-B811-3CEE0E9EF85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8267" y="82060"/>
            <a:ext cx="1962733" cy="1509673"/>
          </a:xfrm>
          <a:prstGeom prst="rect">
            <a:avLst/>
          </a:prstGeom>
          <a:noFill/>
          <a:ln>
            <a:noFill/>
          </a:ln>
        </p:spPr>
      </p:pic>
      <p:sp>
        <p:nvSpPr>
          <p:cNvPr id="9" name="Action Button: Forward or Next 8">
            <a:hlinkClick r:id="rId5" highlightClick="1"/>
          </p:cNvPr>
          <p:cNvSpPr/>
          <p:nvPr/>
        </p:nvSpPr>
        <p:spPr>
          <a:xfrm>
            <a:off x="824089" y="2585156"/>
            <a:ext cx="440267" cy="395111"/>
          </a:xfrm>
          <a:prstGeom prst="actionButtonForwardNex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80000"/>
              </a:lnSpc>
              <a:spcBef>
                <a:spcPts val="0"/>
              </a:spcBef>
              <a:spcAft>
                <a:spcPts val="0"/>
              </a:spcAft>
              <a:buClrTx/>
              <a:buSzTx/>
              <a:buFontTx/>
              <a:buNone/>
              <a:tabLst/>
            </a:pPr>
            <a:endParaRPr kumimoji="0" lang="en-US" sz="2800" b="0" i="0" u="none" strike="noStrike" cap="all" spc="0" normalizeH="0" baseline="0">
              <a:ln>
                <a:noFill/>
              </a:ln>
              <a:solidFill>
                <a:srgbClr val="FFFFFF"/>
              </a:solidFill>
              <a:effectLst/>
              <a:uFillTx/>
              <a:latin typeface="+mn-lt"/>
              <a:ea typeface="+mn-ea"/>
              <a:cs typeface="+mn-cs"/>
              <a:sym typeface="DIN Condensed"/>
            </a:endParaRPr>
          </a:p>
        </p:txBody>
      </p:sp>
      <p:sp>
        <p:nvSpPr>
          <p:cNvPr id="10" name="TextBox 9"/>
          <p:cNvSpPr txBox="1"/>
          <p:nvPr/>
        </p:nvSpPr>
        <p:spPr>
          <a:xfrm>
            <a:off x="1535289" y="2269065"/>
            <a:ext cx="7199022"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584200" hangingPunct="0">
              <a:spcBef>
                <a:spcPts val="2400"/>
              </a:spcBef>
            </a:pPr>
            <a:r>
              <a:rPr lang="en-US" sz="2000" b="1" dirty="0">
                <a:solidFill>
                  <a:schemeClr val="bg1"/>
                </a:solidFill>
              </a:rPr>
              <a:t>TED Talk: “We Need to Talk about an Injustice” by Bryan Stevenson</a:t>
            </a:r>
            <a:endParaRPr kumimoji="0" lang="en-US" sz="2000" b="1" i="0" u="none" strike="noStrike" cap="none" spc="0" normalizeH="0" baseline="0" dirty="0">
              <a:ln>
                <a:noFill/>
              </a:ln>
              <a:solidFill>
                <a:schemeClr val="bg1"/>
              </a:solidFill>
              <a:effectLst/>
              <a:uFillTx/>
              <a:latin typeface="Avenir Next Medium"/>
              <a:ea typeface="Avenir Next Medium"/>
              <a:cs typeface="Avenir Next Medium"/>
              <a:sym typeface="Avenir Next Medium"/>
            </a:endParaRPr>
          </a:p>
        </p:txBody>
      </p:sp>
      <p:sp>
        <p:nvSpPr>
          <p:cNvPr id="11" name="Action Button: Forward or Next 10">
            <a:hlinkClick r:id="rId6" highlightClick="1"/>
          </p:cNvPr>
          <p:cNvSpPr/>
          <p:nvPr/>
        </p:nvSpPr>
        <p:spPr>
          <a:xfrm>
            <a:off x="824089" y="3409249"/>
            <a:ext cx="440267" cy="395111"/>
          </a:xfrm>
          <a:prstGeom prst="actionButtonForwardNex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80000"/>
              </a:lnSpc>
              <a:spcBef>
                <a:spcPts val="0"/>
              </a:spcBef>
              <a:spcAft>
                <a:spcPts val="0"/>
              </a:spcAft>
              <a:buClrTx/>
              <a:buSzTx/>
              <a:buFontTx/>
              <a:buNone/>
              <a:tabLst/>
            </a:pPr>
            <a:endParaRPr kumimoji="0" lang="en-US" sz="2800" b="0" i="0" u="none" strike="noStrike" cap="all" spc="0" normalizeH="0" baseline="0">
              <a:ln>
                <a:noFill/>
              </a:ln>
              <a:solidFill>
                <a:srgbClr val="FFFFFF"/>
              </a:solidFill>
              <a:effectLst/>
              <a:uFillTx/>
              <a:latin typeface="+mn-lt"/>
              <a:ea typeface="+mn-ea"/>
              <a:cs typeface="+mn-cs"/>
              <a:sym typeface="DIN Condensed"/>
            </a:endParaRPr>
          </a:p>
        </p:txBody>
      </p:sp>
      <p:sp>
        <p:nvSpPr>
          <p:cNvPr id="12" name="Action Button: Forward or Next 11">
            <a:hlinkClick r:id="rId7" highlightClick="1"/>
          </p:cNvPr>
          <p:cNvSpPr/>
          <p:nvPr/>
        </p:nvSpPr>
        <p:spPr>
          <a:xfrm>
            <a:off x="824089" y="4233341"/>
            <a:ext cx="440267" cy="395111"/>
          </a:xfrm>
          <a:prstGeom prst="actionButtonForwardNex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80000"/>
              </a:lnSpc>
              <a:spcBef>
                <a:spcPts val="0"/>
              </a:spcBef>
              <a:spcAft>
                <a:spcPts val="0"/>
              </a:spcAft>
              <a:buClrTx/>
              <a:buSzTx/>
              <a:buFontTx/>
              <a:buNone/>
              <a:tabLst/>
            </a:pPr>
            <a:endParaRPr kumimoji="0" lang="en-US" sz="2800" b="0" i="0" u="none" strike="noStrike" cap="all" spc="0" normalizeH="0" baseline="0">
              <a:ln>
                <a:noFill/>
              </a:ln>
              <a:solidFill>
                <a:srgbClr val="FFFFFF"/>
              </a:solidFill>
              <a:effectLst/>
              <a:uFillTx/>
              <a:latin typeface="+mn-lt"/>
              <a:ea typeface="+mn-ea"/>
              <a:cs typeface="+mn-cs"/>
              <a:sym typeface="DIN Condensed"/>
            </a:endParaRPr>
          </a:p>
        </p:txBody>
      </p:sp>
      <p:sp>
        <p:nvSpPr>
          <p:cNvPr id="13" name="TextBox 12"/>
          <p:cNvSpPr txBox="1"/>
          <p:nvPr/>
        </p:nvSpPr>
        <p:spPr>
          <a:xfrm>
            <a:off x="1557867" y="3104443"/>
            <a:ext cx="749359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hangingPunct="0">
              <a:spcBef>
                <a:spcPts val="2400"/>
              </a:spcBef>
            </a:pPr>
            <a:r>
              <a:rPr lang="en-US" sz="2000" b="1" dirty="0">
                <a:solidFill>
                  <a:schemeClr val="bg1"/>
                </a:solidFill>
              </a:rPr>
              <a:t>TED Talk: “The Future of Race in America” by Michelle Alexander</a:t>
            </a:r>
            <a:endParaRPr kumimoji="0" lang="en-US" sz="2000" b="1" i="0" u="none" strike="noStrike" cap="none" spc="0" normalizeH="0" baseline="0" dirty="0">
              <a:ln>
                <a:noFill/>
              </a:ln>
              <a:solidFill>
                <a:schemeClr val="bg1"/>
              </a:solidFill>
              <a:effectLst/>
              <a:uFillTx/>
              <a:latin typeface="Avenir Next Medium"/>
              <a:ea typeface="Avenir Next Medium"/>
              <a:cs typeface="Avenir Next Medium"/>
              <a:sym typeface="Avenir Next Medium"/>
            </a:endParaRPr>
          </a:p>
        </p:txBody>
      </p:sp>
      <p:sp>
        <p:nvSpPr>
          <p:cNvPr id="14" name="TextBox 13"/>
          <p:cNvSpPr txBox="1"/>
          <p:nvPr/>
        </p:nvSpPr>
        <p:spPr>
          <a:xfrm>
            <a:off x="1580443" y="3955265"/>
            <a:ext cx="8071120"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584200" hangingPunct="0">
              <a:spcBef>
                <a:spcPts val="2400"/>
              </a:spcBef>
            </a:pPr>
            <a:r>
              <a:rPr lang="en-US" sz="2000" b="1" dirty="0">
                <a:solidFill>
                  <a:schemeClr val="bg1"/>
                </a:solidFill>
              </a:rPr>
              <a:t>TED Talk: “There’s More To Life Than Being Happy” by Emily </a:t>
            </a:r>
            <a:r>
              <a:rPr lang="en-US" sz="2000" b="1" dirty="0" err="1">
                <a:solidFill>
                  <a:schemeClr val="bg1"/>
                </a:solidFill>
              </a:rPr>
              <a:t>Esfahani</a:t>
            </a:r>
            <a:r>
              <a:rPr lang="en-US" sz="2000" b="1" dirty="0">
                <a:solidFill>
                  <a:schemeClr val="bg1"/>
                </a:solidFill>
              </a:rPr>
              <a:t> Smith</a:t>
            </a:r>
            <a:br>
              <a:rPr lang="en-US" sz="2000" b="1" dirty="0">
                <a:solidFill>
                  <a:schemeClr val="bg1"/>
                </a:solidFill>
              </a:rPr>
            </a:br>
            <a:endParaRPr kumimoji="0" lang="en-US" sz="2000" b="1" i="0" u="none" strike="noStrike" cap="none" spc="0" normalizeH="0" baseline="0" dirty="0">
              <a:ln>
                <a:noFill/>
              </a:ln>
              <a:solidFill>
                <a:schemeClr val="bg1"/>
              </a:solidFill>
              <a:effectLst/>
              <a:uFillTx/>
              <a:latin typeface="Avenir Next Medium"/>
              <a:ea typeface="Avenir Next Medium"/>
              <a:cs typeface="Avenir Next Medium"/>
              <a:sym typeface="Avenir Next Medium"/>
            </a:endParaRPr>
          </a:p>
        </p:txBody>
      </p:sp>
      <p:sp>
        <p:nvSpPr>
          <p:cNvPr id="15" name="Action Button: Forward or Next 14">
            <a:hlinkClick r:id="rId8" highlightClick="1"/>
          </p:cNvPr>
          <p:cNvSpPr/>
          <p:nvPr/>
        </p:nvSpPr>
        <p:spPr>
          <a:xfrm>
            <a:off x="852311" y="5029209"/>
            <a:ext cx="440267" cy="395111"/>
          </a:xfrm>
          <a:prstGeom prst="actionButtonForwardNex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80000"/>
              </a:lnSpc>
              <a:spcBef>
                <a:spcPts val="0"/>
              </a:spcBef>
              <a:spcAft>
                <a:spcPts val="0"/>
              </a:spcAft>
              <a:buClrTx/>
              <a:buSzTx/>
              <a:buFontTx/>
              <a:buNone/>
              <a:tabLst/>
            </a:pPr>
            <a:endParaRPr kumimoji="0" lang="en-US" sz="2800" b="0" i="0" u="none" strike="noStrike" cap="all" spc="0" normalizeH="0" baseline="0">
              <a:ln>
                <a:noFill/>
              </a:ln>
              <a:solidFill>
                <a:srgbClr val="FFFFFF"/>
              </a:solidFill>
              <a:effectLst/>
              <a:uFillTx/>
              <a:latin typeface="+mn-lt"/>
              <a:ea typeface="+mn-ea"/>
              <a:cs typeface="+mn-cs"/>
              <a:sym typeface="DIN Condensed"/>
            </a:endParaRPr>
          </a:p>
        </p:txBody>
      </p:sp>
      <p:sp>
        <p:nvSpPr>
          <p:cNvPr id="20" name="TextBox 19"/>
          <p:cNvSpPr txBox="1"/>
          <p:nvPr/>
        </p:nvSpPr>
        <p:spPr>
          <a:xfrm>
            <a:off x="1614308" y="4638033"/>
            <a:ext cx="7349070" cy="16414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hangingPunct="0">
              <a:spcBef>
                <a:spcPts val="2400"/>
              </a:spcBef>
            </a:pPr>
            <a:r>
              <a:rPr lang="en-US" sz="2000" b="1" dirty="0">
                <a:solidFill>
                  <a:schemeClr val="bg1"/>
                </a:solidFill>
              </a:rPr>
              <a:t>Responsibility, Rehabilitation, and Restoration: </a:t>
            </a:r>
          </a:p>
          <a:p>
            <a:pPr defTabSz="584200" hangingPunct="0"/>
            <a:r>
              <a:rPr lang="en-US" sz="2000" b="1" dirty="0">
                <a:solidFill>
                  <a:schemeClr val="bg1"/>
                </a:solidFill>
              </a:rPr>
              <a:t>            A Catholic Perspective on Crime and Criminal Justice</a:t>
            </a:r>
          </a:p>
          <a:p>
            <a:pPr marL="0" marR="0" indent="0" algn="l" defTabSz="584200" rtl="0" fontAlgn="auto" latinLnBrk="0" hangingPunct="0">
              <a:lnSpc>
                <a:spcPct val="100000"/>
              </a:lnSpc>
              <a:spcBef>
                <a:spcPts val="2400"/>
              </a:spcBef>
              <a:spcAft>
                <a:spcPts val="0"/>
              </a:spcAft>
              <a:buClrTx/>
              <a:buSzTx/>
              <a:buFontTx/>
              <a:buNone/>
              <a:tabLst/>
            </a:pPr>
            <a:r>
              <a:rPr kumimoji="0" lang="en-US" sz="2000" b="1" i="0" u="none" strike="noStrike" cap="none" spc="0" normalizeH="0" baseline="0" dirty="0">
                <a:ln>
                  <a:noFill/>
                </a:ln>
                <a:solidFill>
                  <a:schemeClr val="bg1"/>
                </a:solidFill>
                <a:effectLst/>
                <a:uFillTx/>
                <a:latin typeface="Avenir Next Medium"/>
                <a:ea typeface="Avenir Next Medium"/>
                <a:cs typeface="Avenir Next Medium"/>
                <a:sym typeface="Avenir Next Medium"/>
              </a:rPr>
              <a:t> </a:t>
            </a:r>
          </a:p>
        </p:txBody>
      </p:sp>
      <p:sp>
        <p:nvSpPr>
          <p:cNvPr id="16" name="Action Button: Forward or Next 15">
            <a:hlinkClick r:id="rId9" highlightClick="1"/>
          </p:cNvPr>
          <p:cNvSpPr/>
          <p:nvPr/>
        </p:nvSpPr>
        <p:spPr>
          <a:xfrm>
            <a:off x="846666" y="5915387"/>
            <a:ext cx="440267" cy="395111"/>
          </a:xfrm>
          <a:prstGeom prst="actionButtonForwardNex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80000"/>
              </a:lnSpc>
              <a:spcBef>
                <a:spcPts val="0"/>
              </a:spcBef>
              <a:spcAft>
                <a:spcPts val="0"/>
              </a:spcAft>
              <a:buClrTx/>
              <a:buSzTx/>
              <a:buFontTx/>
              <a:buNone/>
              <a:tabLst/>
            </a:pPr>
            <a:endParaRPr kumimoji="0" lang="en-US" sz="2800" b="0" i="0" u="none" strike="noStrike" cap="all" spc="0" normalizeH="0" baseline="0">
              <a:ln>
                <a:noFill/>
              </a:ln>
              <a:solidFill>
                <a:srgbClr val="FFFFFF"/>
              </a:solidFill>
              <a:effectLst/>
              <a:uFillTx/>
              <a:latin typeface="+mn-lt"/>
              <a:ea typeface="+mn-ea"/>
              <a:cs typeface="+mn-cs"/>
              <a:sym typeface="DIN Condensed"/>
            </a:endParaRPr>
          </a:p>
        </p:txBody>
      </p:sp>
      <p:sp>
        <p:nvSpPr>
          <p:cNvPr id="17" name="TextBox 16"/>
          <p:cNvSpPr txBox="1"/>
          <p:nvPr/>
        </p:nvSpPr>
        <p:spPr>
          <a:xfrm>
            <a:off x="1586090" y="5639559"/>
            <a:ext cx="7766421"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hangingPunct="0">
              <a:spcBef>
                <a:spcPts val="2400"/>
              </a:spcBef>
            </a:pPr>
            <a:r>
              <a:rPr lang="en-US" sz="2000" b="1" dirty="0">
                <a:solidFill>
                  <a:schemeClr val="bg1"/>
                </a:solidFill>
              </a:rPr>
              <a:t>USCCB Daily Readings</a:t>
            </a:r>
            <a:endParaRPr kumimoji="0" lang="en-US" sz="2000" b="1" i="0" u="none" strike="noStrike" cap="none" spc="0" normalizeH="0" baseline="0" dirty="0">
              <a:ln>
                <a:noFill/>
              </a:ln>
              <a:solidFill>
                <a:schemeClr val="bg1"/>
              </a:solidFill>
              <a:effectLst/>
              <a:uFillTx/>
              <a:latin typeface="Avenir Next Medium"/>
              <a:ea typeface="Avenir Next Medium"/>
              <a:cs typeface="Avenir Next Medium"/>
              <a:sym typeface="Avenir Next Medium"/>
            </a:endParaRPr>
          </a:p>
        </p:txBody>
      </p:sp>
    </p:spTree>
    <p:extLst>
      <p:ext uri="{BB962C8B-B14F-4D97-AF65-F5344CB8AC3E}">
        <p14:creationId xmlns:p14="http://schemas.microsoft.com/office/powerpoint/2010/main" val="3398980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11430000" cy="508992"/>
          </a:xfrm>
        </p:spPr>
        <p:txBody>
          <a:bodyPr>
            <a:normAutofit fontScale="90000"/>
          </a:bodyPr>
          <a:lstStyle/>
          <a:p>
            <a:pPr algn="l"/>
            <a:r>
              <a:rPr lang="en-US" b="1" dirty="0">
                <a:solidFill>
                  <a:schemeClr val="bg1"/>
                </a:solidFill>
                <a:latin typeface="Tahoma" pitchFamily="34" charset="0"/>
                <a:cs typeface="Tahoma" pitchFamily="34" charset="0"/>
              </a:rPr>
              <a:t>Prison Ministry – Faith Study</a:t>
            </a:r>
          </a:p>
        </p:txBody>
      </p:sp>
      <p:sp>
        <p:nvSpPr>
          <p:cNvPr id="3" name="Content Placeholder 2"/>
          <p:cNvSpPr>
            <a:spLocks noGrp="1"/>
          </p:cNvSpPr>
          <p:nvPr>
            <p:ph idx="1"/>
          </p:nvPr>
        </p:nvSpPr>
        <p:spPr>
          <a:xfrm>
            <a:off x="244365" y="729551"/>
            <a:ext cx="7647432" cy="508699"/>
          </a:xfrm>
        </p:spPr>
        <p:txBody>
          <a:bodyPr>
            <a:noAutofit/>
          </a:bodyPr>
          <a:lstStyle/>
          <a:p>
            <a:r>
              <a:rPr lang="en-US" sz="2800" dirty="0">
                <a:latin typeface="Tahoma" pitchFamily="34" charset="0"/>
                <a:cs typeface="Tahoma" pitchFamily="34" charset="0"/>
              </a:rPr>
              <a:t> </a:t>
            </a:r>
            <a:r>
              <a:rPr lang="en-US" sz="2500" b="1" dirty="0">
                <a:solidFill>
                  <a:schemeClr val="bg1"/>
                </a:solidFill>
                <a:latin typeface="Tahoma" pitchFamily="34" charset="0"/>
                <a:cs typeface="Tahoma" pitchFamily="34" charset="0"/>
              </a:rPr>
              <a:t>Parish Prison Ministry Resources (</a:t>
            </a:r>
            <a:r>
              <a:rPr lang="en-US" sz="2500" b="1" dirty="0" err="1">
                <a:solidFill>
                  <a:schemeClr val="bg1"/>
                </a:solidFill>
                <a:latin typeface="Tahoma" pitchFamily="34" charset="0"/>
                <a:cs typeface="Tahoma" pitchFamily="34" charset="0"/>
              </a:rPr>
              <a:t>Dismas</a:t>
            </a:r>
            <a:r>
              <a:rPr lang="en-US" sz="2500" b="1" dirty="0">
                <a:solidFill>
                  <a:schemeClr val="bg1"/>
                </a:solidFill>
                <a:latin typeface="Tahoma" pitchFamily="34" charset="0"/>
                <a:cs typeface="Tahoma" pitchFamily="34" charset="0"/>
              </a:rPr>
              <a:t>)</a:t>
            </a:r>
          </a:p>
          <a:p>
            <a:endParaRPr lang="en-US" sz="2800" dirty="0">
              <a:latin typeface="Tahoma" pitchFamily="34" charset="0"/>
              <a:cs typeface="Tahoma" pitchFamily="34" charset="0"/>
            </a:endParaRPr>
          </a:p>
        </p:txBody>
      </p:sp>
      <p:pic>
        <p:nvPicPr>
          <p:cNvPr id="5" name="Content Placeholder 3">
            <a:extLst>
              <a:ext uri="{FF2B5EF4-FFF2-40B4-BE49-F238E27FC236}">
                <a16:creationId xmlns:a16="http://schemas.microsoft.com/office/drawing/2014/main" id="{60C52A12-2B08-4209-BEA4-7B1E5378FD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3658" y="5570061"/>
            <a:ext cx="1481840" cy="883227"/>
          </a:xfrm>
          <a:prstGeom prst="rect">
            <a:avLst/>
          </a:prstGeom>
        </p:spPr>
      </p:pic>
      <p:sp>
        <p:nvSpPr>
          <p:cNvPr id="7" name="Content Placeholder 2">
            <a:extLst>
              <a:ext uri="{FF2B5EF4-FFF2-40B4-BE49-F238E27FC236}">
                <a16:creationId xmlns:a16="http://schemas.microsoft.com/office/drawing/2014/main" id="{0BBF3865-26D6-4880-86E6-5D696D433687}"/>
              </a:ext>
            </a:extLst>
          </p:cNvPr>
          <p:cNvSpPr txBox="1">
            <a:spLocks/>
          </p:cNvSpPr>
          <p:nvPr/>
        </p:nvSpPr>
        <p:spPr>
          <a:xfrm>
            <a:off x="381000" y="1461351"/>
            <a:ext cx="8973553" cy="463464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Autofit/>
          </a:bodyPr>
          <a:lstStyle>
            <a:lvl1pPr marL="312528"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1pPr>
            <a:lvl2pPr marL="625056"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2pPr>
            <a:lvl3pPr marL="937584"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3pPr>
            <a:lvl4pPr marL="1250112"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4pPr>
            <a:lvl5pPr marL="1562640"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5pPr>
            <a:lvl6pPr marL="1875168"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6pPr>
            <a:lvl7pPr marL="2187696"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7pPr>
            <a:lvl8pPr marL="2500224"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8pPr>
            <a:lvl9pPr marL="2812752"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9pPr>
          </a:lstStyle>
          <a:p>
            <a:pPr marL="514350" indent="-514350">
              <a:buFont typeface="+mj-lt"/>
              <a:buAutoNum type="arabicPeriod"/>
            </a:pPr>
            <a:r>
              <a:rPr lang="en-US" sz="2000" b="1" kern="0" dirty="0" err="1">
                <a:solidFill>
                  <a:schemeClr val="bg1"/>
                </a:solidFill>
                <a:latin typeface="Tahoma" pitchFamily="34" charset="0"/>
                <a:cs typeface="Tahoma" pitchFamily="34" charset="0"/>
              </a:rPr>
              <a:t>Dismas</a:t>
            </a:r>
            <a:r>
              <a:rPr lang="en-US" sz="2000" b="1" kern="0" dirty="0">
                <a:solidFill>
                  <a:schemeClr val="bg1"/>
                </a:solidFill>
                <a:latin typeface="Tahoma" pitchFamily="34" charset="0"/>
                <a:cs typeface="Tahoma" pitchFamily="34" charset="0"/>
              </a:rPr>
              <a:t> Faith Study Course Material</a:t>
            </a:r>
          </a:p>
        </p:txBody>
      </p:sp>
      <p:pic>
        <p:nvPicPr>
          <p:cNvPr id="8" name="Picture 7">
            <a:extLst>
              <a:ext uri="{FF2B5EF4-FFF2-40B4-BE49-F238E27FC236}">
                <a16:creationId xmlns:a16="http://schemas.microsoft.com/office/drawing/2014/main" id="{DACFC5F2-6442-4199-B811-3CEE0E9EF85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8267" y="82060"/>
            <a:ext cx="1962733" cy="1509673"/>
          </a:xfrm>
          <a:prstGeom prst="rect">
            <a:avLst/>
          </a:prstGeom>
          <a:noFill/>
          <a:ln>
            <a:noFill/>
          </a:ln>
        </p:spPr>
      </p:pic>
      <p:sp>
        <p:nvSpPr>
          <p:cNvPr id="9" name="Action Button: Forward or Next 8">
            <a:hlinkClick r:id="rId5" action="ppaction://program" highlightClick="1"/>
          </p:cNvPr>
          <p:cNvSpPr/>
          <p:nvPr/>
        </p:nvSpPr>
        <p:spPr>
          <a:xfrm>
            <a:off x="824089" y="2585156"/>
            <a:ext cx="440267" cy="395111"/>
          </a:xfrm>
          <a:prstGeom prst="actionButtonForwardNex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80000"/>
              </a:lnSpc>
              <a:spcBef>
                <a:spcPts val="0"/>
              </a:spcBef>
              <a:spcAft>
                <a:spcPts val="0"/>
              </a:spcAft>
              <a:buClrTx/>
              <a:buSzTx/>
              <a:buFontTx/>
              <a:buNone/>
              <a:tabLst/>
            </a:pPr>
            <a:endParaRPr kumimoji="0" lang="en-US" sz="2800" b="0" i="0" u="none" strike="noStrike" cap="all" spc="0" normalizeH="0" baseline="0">
              <a:ln>
                <a:noFill/>
              </a:ln>
              <a:solidFill>
                <a:srgbClr val="FFFFFF"/>
              </a:solidFill>
              <a:effectLst/>
              <a:uFillTx/>
              <a:latin typeface="+mn-lt"/>
              <a:ea typeface="+mn-ea"/>
              <a:cs typeface="+mn-cs"/>
              <a:sym typeface="DIN Condensed"/>
            </a:endParaRPr>
          </a:p>
        </p:txBody>
      </p:sp>
      <p:sp>
        <p:nvSpPr>
          <p:cNvPr id="10" name="TextBox 9"/>
          <p:cNvSpPr txBox="1"/>
          <p:nvPr/>
        </p:nvSpPr>
        <p:spPr>
          <a:xfrm>
            <a:off x="1535289" y="2269065"/>
            <a:ext cx="4160691"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584200" hangingPunct="0">
              <a:spcBef>
                <a:spcPts val="2400"/>
              </a:spcBef>
            </a:pPr>
            <a:r>
              <a:rPr lang="en-US" sz="2000" b="1" dirty="0">
                <a:solidFill>
                  <a:schemeClr val="bg1"/>
                </a:solidFill>
              </a:rPr>
              <a:t>A Reason For Hope Part 1: Sacraments</a:t>
            </a:r>
            <a:endParaRPr kumimoji="0" lang="en-US" sz="2000" b="1" i="0" u="none" strike="noStrike" cap="none" spc="0" normalizeH="0" baseline="0" dirty="0">
              <a:ln>
                <a:noFill/>
              </a:ln>
              <a:solidFill>
                <a:schemeClr val="bg1"/>
              </a:solidFill>
              <a:effectLst/>
              <a:uFillTx/>
              <a:latin typeface="Avenir Next Medium"/>
              <a:ea typeface="Avenir Next Medium"/>
              <a:cs typeface="Avenir Next Medium"/>
              <a:sym typeface="Avenir Next Medium"/>
            </a:endParaRPr>
          </a:p>
        </p:txBody>
      </p:sp>
      <p:sp>
        <p:nvSpPr>
          <p:cNvPr id="11" name="Action Button: Forward or Next 10">
            <a:hlinkClick r:id="rId6" action="ppaction://program" highlightClick="1"/>
          </p:cNvPr>
          <p:cNvSpPr/>
          <p:nvPr/>
        </p:nvSpPr>
        <p:spPr>
          <a:xfrm>
            <a:off x="824089" y="3409249"/>
            <a:ext cx="440267" cy="395111"/>
          </a:xfrm>
          <a:prstGeom prst="actionButtonForwardNex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80000"/>
              </a:lnSpc>
              <a:spcBef>
                <a:spcPts val="0"/>
              </a:spcBef>
              <a:spcAft>
                <a:spcPts val="0"/>
              </a:spcAft>
              <a:buClrTx/>
              <a:buSzTx/>
              <a:buFontTx/>
              <a:buNone/>
              <a:tabLst/>
            </a:pPr>
            <a:endParaRPr kumimoji="0" lang="en-US" sz="2800" b="0" i="0" u="none" strike="noStrike" cap="all" spc="0" normalizeH="0" baseline="0">
              <a:ln>
                <a:noFill/>
              </a:ln>
              <a:solidFill>
                <a:srgbClr val="FFFFFF"/>
              </a:solidFill>
              <a:effectLst/>
              <a:uFillTx/>
              <a:latin typeface="+mn-lt"/>
              <a:ea typeface="+mn-ea"/>
              <a:cs typeface="+mn-cs"/>
              <a:sym typeface="DIN Condensed"/>
            </a:endParaRPr>
          </a:p>
        </p:txBody>
      </p:sp>
      <p:sp>
        <p:nvSpPr>
          <p:cNvPr id="12" name="Action Button: Forward or Next 11">
            <a:hlinkClick r:id="rId7" action="ppaction://program" highlightClick="1"/>
          </p:cNvPr>
          <p:cNvSpPr/>
          <p:nvPr/>
        </p:nvSpPr>
        <p:spPr>
          <a:xfrm>
            <a:off x="824089" y="4233341"/>
            <a:ext cx="440267" cy="395111"/>
          </a:xfrm>
          <a:prstGeom prst="actionButtonForwardNex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80000"/>
              </a:lnSpc>
              <a:spcBef>
                <a:spcPts val="0"/>
              </a:spcBef>
              <a:spcAft>
                <a:spcPts val="0"/>
              </a:spcAft>
              <a:buClrTx/>
              <a:buSzTx/>
              <a:buFontTx/>
              <a:buNone/>
              <a:tabLst/>
            </a:pPr>
            <a:endParaRPr kumimoji="0" lang="en-US" sz="2800" b="0" i="0" u="none" strike="noStrike" cap="all" spc="0" normalizeH="0" baseline="0">
              <a:ln>
                <a:noFill/>
              </a:ln>
              <a:solidFill>
                <a:srgbClr val="FFFFFF"/>
              </a:solidFill>
              <a:effectLst/>
              <a:uFillTx/>
              <a:latin typeface="+mn-lt"/>
              <a:ea typeface="+mn-ea"/>
              <a:cs typeface="+mn-cs"/>
              <a:sym typeface="DIN Condensed"/>
            </a:endParaRPr>
          </a:p>
        </p:txBody>
      </p:sp>
      <p:sp>
        <p:nvSpPr>
          <p:cNvPr id="13" name="TextBox 12"/>
          <p:cNvSpPr txBox="1"/>
          <p:nvPr/>
        </p:nvSpPr>
        <p:spPr>
          <a:xfrm>
            <a:off x="1557867" y="3104443"/>
            <a:ext cx="749359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hangingPunct="0">
              <a:spcBef>
                <a:spcPts val="2400"/>
              </a:spcBef>
            </a:pPr>
            <a:r>
              <a:rPr kumimoji="0" lang="en-US" sz="2000" b="1" i="0" u="none" strike="noStrike" cap="none" spc="0" normalizeH="0" baseline="0" dirty="0">
                <a:ln>
                  <a:noFill/>
                </a:ln>
                <a:solidFill>
                  <a:schemeClr val="bg1"/>
                </a:solidFill>
                <a:effectLst/>
                <a:uFillTx/>
                <a:latin typeface="Avenir Next Medium"/>
                <a:ea typeface="Avenir Next Medium"/>
                <a:cs typeface="Avenir Next Medium"/>
                <a:sym typeface="Avenir Next Medium"/>
              </a:rPr>
              <a:t>A Reason For Hope Part 2: Creed</a:t>
            </a:r>
          </a:p>
        </p:txBody>
      </p:sp>
      <p:sp>
        <p:nvSpPr>
          <p:cNvPr id="14" name="TextBox 13"/>
          <p:cNvSpPr txBox="1"/>
          <p:nvPr/>
        </p:nvSpPr>
        <p:spPr>
          <a:xfrm>
            <a:off x="1580443" y="3951107"/>
            <a:ext cx="4838248"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584200" hangingPunct="0">
              <a:spcBef>
                <a:spcPts val="2400"/>
              </a:spcBef>
            </a:pPr>
            <a:r>
              <a:rPr lang="en-US" sz="2000" b="1" dirty="0">
                <a:solidFill>
                  <a:schemeClr val="bg1"/>
                </a:solidFill>
              </a:rPr>
              <a:t>A Reason For Hope Part 3: Christian Morality</a:t>
            </a:r>
            <a:endParaRPr kumimoji="0" lang="en-US" sz="2000" b="1" i="0" u="none" strike="noStrike" cap="none" spc="0" normalizeH="0" baseline="0" dirty="0">
              <a:ln>
                <a:noFill/>
              </a:ln>
              <a:solidFill>
                <a:schemeClr val="bg1"/>
              </a:solidFill>
              <a:effectLst/>
              <a:uFillTx/>
              <a:latin typeface="Avenir Next Medium"/>
              <a:ea typeface="Avenir Next Medium"/>
              <a:cs typeface="Avenir Next Medium"/>
              <a:sym typeface="Avenir Next Medium"/>
            </a:endParaRPr>
          </a:p>
        </p:txBody>
      </p:sp>
    </p:spTree>
    <p:extLst>
      <p:ext uri="{BB962C8B-B14F-4D97-AF65-F5344CB8AC3E}">
        <p14:creationId xmlns:p14="http://schemas.microsoft.com/office/powerpoint/2010/main" val="3398980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white poster with text and images&#10;&#10;AI-generated content may be incorrect.">
            <a:extLst>
              <a:ext uri="{FF2B5EF4-FFF2-40B4-BE49-F238E27FC236}">
                <a16:creationId xmlns:a16="http://schemas.microsoft.com/office/drawing/2014/main" id="{7E23850C-5D6D-2D6D-15FD-91162F54A3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7097" y="0"/>
            <a:ext cx="5297805" cy="6858000"/>
          </a:xfrm>
          <a:prstGeom prst="rect">
            <a:avLst/>
          </a:prstGeom>
          <a:ln w="38100">
            <a:solidFill>
              <a:schemeClr val="accent1"/>
            </a:solidFill>
          </a:ln>
        </p:spPr>
      </p:pic>
    </p:spTree>
    <p:extLst>
      <p:ext uri="{BB962C8B-B14F-4D97-AF65-F5344CB8AC3E}">
        <p14:creationId xmlns:p14="http://schemas.microsoft.com/office/powerpoint/2010/main" val="2237146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B0212-CD3F-74C4-28BD-35021C06471D}"/>
            </a:ext>
          </a:extLst>
        </p:cNvPr>
        <p:cNvGrpSpPr/>
        <p:nvPr/>
      </p:nvGrpSpPr>
      <p:grpSpPr>
        <a:xfrm>
          <a:off x="0" y="0"/>
          <a:ext cx="0" cy="0"/>
          <a:chOff x="0" y="0"/>
          <a:chExt cx="0" cy="0"/>
        </a:xfrm>
      </p:grpSpPr>
      <p:sp>
        <p:nvSpPr>
          <p:cNvPr id="222" name="Shape 222">
            <a:extLst>
              <a:ext uri="{FF2B5EF4-FFF2-40B4-BE49-F238E27FC236}">
                <a16:creationId xmlns:a16="http://schemas.microsoft.com/office/drawing/2014/main" id="{B1B3D8A2-8C78-FF56-C0D6-1DFDAC49E25A}"/>
              </a:ext>
            </a:extLst>
          </p:cNvPr>
          <p:cNvSpPr>
            <a:spLocks noGrp="1"/>
          </p:cNvSpPr>
          <p:nvPr>
            <p:ph type="title"/>
          </p:nvPr>
        </p:nvSpPr>
        <p:spPr>
          <a:xfrm>
            <a:off x="83127" y="861785"/>
            <a:ext cx="12025745" cy="602544"/>
          </a:xfrm>
          <a:prstGeom prst="rect">
            <a:avLst/>
          </a:prstGeom>
        </p:spPr>
        <p:txBody>
          <a:bodyPr>
            <a:normAutofit fontScale="90000"/>
          </a:bodyPr>
          <a:lstStyle>
            <a:lvl1pPr defTabSz="467359">
              <a:spcBef>
                <a:spcPts val="2200"/>
              </a:spcBef>
              <a:defRPr sz="4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Pope Francis to prison ministers</a:t>
            </a:r>
            <a:br>
              <a:rPr lang="en-US" dirty="0">
                <a:latin typeface="Tahoma" pitchFamily="34" charset="0"/>
                <a:cs typeface="Tahoma" pitchFamily="34" charset="0"/>
              </a:rPr>
            </a:br>
            <a:br>
              <a:rPr lang="en-US" dirty="0"/>
            </a:br>
            <a:r>
              <a:rPr kumimoji="0" lang="en-US" sz="2800" b="1" i="0" u="none" strike="noStrike" kern="1200" cap="none" spc="0" normalizeH="0" baseline="0" noProof="0" dirty="0">
                <a:ln>
                  <a:noFill/>
                </a:ln>
                <a:solidFill>
                  <a:schemeClr val="bg1"/>
                </a:solidFill>
                <a:effectLst/>
                <a:uLnTx/>
                <a:uFillTx/>
                <a:latin typeface="FFTisaWeb"/>
                <a:ea typeface="+mn-ea"/>
                <a:cs typeface="+mn-cs"/>
              </a:rPr>
              <a:t>"You cannot talk about paying a debt to society from a jail cell without windows, there is no humane punishment without a horizon. </a:t>
            </a:r>
            <a:br>
              <a:rPr kumimoji="0" lang="en-US" sz="2800" b="1" i="0" u="none" strike="noStrike" kern="1200" cap="none" spc="0" normalizeH="0" baseline="0" noProof="0" dirty="0">
                <a:ln>
                  <a:noFill/>
                </a:ln>
                <a:solidFill>
                  <a:schemeClr val="bg1"/>
                </a:solidFill>
                <a:effectLst/>
                <a:uLnTx/>
                <a:uFillTx/>
                <a:latin typeface="FFTisaWeb"/>
                <a:ea typeface="+mn-ea"/>
                <a:cs typeface="+mn-cs"/>
              </a:rPr>
            </a:br>
            <a:br>
              <a:rPr kumimoji="0" lang="en-US" sz="2800" b="1" i="0" u="none" strike="noStrike" kern="1200" cap="none" spc="0" normalizeH="0" baseline="0" noProof="0" dirty="0">
                <a:ln>
                  <a:noFill/>
                </a:ln>
                <a:solidFill>
                  <a:schemeClr val="bg1"/>
                </a:solidFill>
                <a:effectLst/>
                <a:uLnTx/>
                <a:uFillTx/>
                <a:latin typeface="FFTisaWeb"/>
                <a:ea typeface="+mn-ea"/>
                <a:cs typeface="+mn-cs"/>
              </a:rPr>
            </a:br>
            <a:r>
              <a:rPr kumimoji="0" lang="en-US" sz="2800" b="1" i="0" u="none" strike="noStrike" kern="1200" cap="none" spc="0" normalizeH="0" baseline="0" noProof="0" dirty="0">
                <a:ln>
                  <a:noFill/>
                </a:ln>
                <a:solidFill>
                  <a:schemeClr val="bg1"/>
                </a:solidFill>
                <a:effectLst/>
                <a:uLnTx/>
                <a:uFillTx/>
                <a:latin typeface="FFTisaWeb"/>
                <a:ea typeface="+mn-ea"/>
                <a:cs typeface="+mn-cs"/>
              </a:rPr>
              <a:t>No one can change their life if they don't see a horizon. And so many times we are used to blocking the view of our inmates.</a:t>
            </a:r>
            <a:br>
              <a:rPr kumimoji="0" lang="en-US" sz="2800" b="1" i="0" u="none" strike="noStrike" kern="1200" cap="none" spc="0" normalizeH="0" baseline="0" noProof="0" dirty="0">
                <a:ln>
                  <a:noFill/>
                </a:ln>
                <a:solidFill>
                  <a:schemeClr val="bg1"/>
                </a:solidFill>
                <a:effectLst/>
                <a:uLnTx/>
                <a:uFillTx/>
                <a:latin typeface="FFTisaWeb"/>
                <a:ea typeface="+mn-ea"/>
                <a:cs typeface="+mn-cs"/>
              </a:rPr>
            </a:br>
            <a:br>
              <a:rPr kumimoji="0" lang="en-US" sz="2800" b="1" i="0" u="none" strike="noStrike" kern="1200" cap="none" spc="0" normalizeH="0" baseline="0" noProof="0" dirty="0">
                <a:ln>
                  <a:noFill/>
                </a:ln>
                <a:solidFill>
                  <a:schemeClr val="bg1"/>
                </a:solidFill>
                <a:effectLst/>
                <a:uLnTx/>
                <a:uFillTx/>
                <a:latin typeface="FFTisaWeb"/>
                <a:ea typeface="+mn-ea"/>
                <a:cs typeface="+mn-cs"/>
              </a:rPr>
            </a:br>
            <a:r>
              <a:rPr kumimoji="0" lang="en-US" sz="2800" b="1" i="0" u="none" strike="noStrike" kern="1200" cap="none" spc="0" normalizeH="0" baseline="0" noProof="0" dirty="0">
                <a:ln>
                  <a:noFill/>
                </a:ln>
                <a:solidFill>
                  <a:schemeClr val="bg1"/>
                </a:solidFill>
                <a:effectLst/>
                <a:uLnTx/>
                <a:uFillTx/>
                <a:latin typeface="FFTisaWeb"/>
                <a:ea typeface="+mn-ea"/>
                <a:cs typeface="+mn-cs"/>
              </a:rPr>
              <a:t>Take this image of the windows and the horizon, and ensure that in your countries the prisons always have a window and horizon…” </a:t>
            </a:r>
            <a:br>
              <a:rPr kumimoji="0" lang="en-US" sz="2800" b="1" i="0" u="none" strike="noStrike" kern="1200" cap="none" spc="0" normalizeH="0" baseline="0" noProof="0" dirty="0">
                <a:ln>
                  <a:noFill/>
                </a:ln>
                <a:solidFill>
                  <a:schemeClr val="bg1"/>
                </a:solidFill>
                <a:effectLst/>
                <a:uLnTx/>
                <a:uFillTx/>
                <a:latin typeface="FFTisaWeb"/>
                <a:ea typeface="+mn-ea"/>
                <a:cs typeface="+mn-cs"/>
              </a:rPr>
            </a:br>
            <a:br>
              <a:rPr kumimoji="0" lang="en-US" sz="2800" b="0" i="0" u="none" strike="noStrike" kern="1200" cap="none" spc="0" normalizeH="0" baseline="0" noProof="0" dirty="0">
                <a:ln>
                  <a:noFill/>
                </a:ln>
                <a:solidFill>
                  <a:schemeClr val="tx1"/>
                </a:solidFill>
                <a:effectLst/>
                <a:uLnTx/>
                <a:uFillTx/>
                <a:latin typeface="FFTisaWeb"/>
                <a:ea typeface="+mn-ea"/>
                <a:cs typeface="+mn-cs"/>
              </a:rPr>
            </a:br>
            <a:r>
              <a:rPr kumimoji="0" lang="en-US" sz="2800" b="1" i="0" u="none" strike="noStrike" kern="1200" cap="none" spc="0" normalizeH="0" baseline="0" noProof="0" dirty="0">
                <a:ln>
                  <a:noFill/>
                </a:ln>
                <a:solidFill>
                  <a:schemeClr val="bg1"/>
                </a:solidFill>
                <a:effectLst/>
                <a:uLnTx/>
                <a:uFillTx/>
                <a:latin typeface="FFTisaWeb"/>
                <a:ea typeface="+mn-ea"/>
                <a:cs typeface="+mn-cs"/>
              </a:rPr>
              <a:t>How can you be the window or the horizon for those without either?</a:t>
            </a:r>
            <a:br>
              <a:rPr kumimoji="0" lang="en-US" sz="2800" b="0" i="0" u="none" strike="noStrike" kern="1200" cap="none" spc="0" normalizeH="0" baseline="0" noProof="0" dirty="0">
                <a:ln>
                  <a:noFill/>
                </a:ln>
                <a:solidFill>
                  <a:prstClr val="black"/>
                </a:solidFill>
                <a:effectLst/>
                <a:uLnTx/>
                <a:uFillTx/>
                <a:latin typeface="FFTisaWeb"/>
                <a:ea typeface="+mn-ea"/>
                <a:cs typeface="+mn-cs"/>
              </a:rPr>
            </a:br>
            <a:br>
              <a:rPr kumimoji="0" lang="en-US" sz="2800" b="0" i="0" u="none" strike="noStrike" kern="1200" cap="none" spc="0" normalizeH="0" baseline="0" noProof="0" dirty="0">
                <a:ln>
                  <a:noFill/>
                </a:ln>
                <a:solidFill>
                  <a:prstClr val="black"/>
                </a:solidFill>
                <a:effectLst/>
                <a:uLnTx/>
                <a:uFillTx/>
                <a:latin typeface="FFTisaWeb"/>
                <a:ea typeface="+mn-ea"/>
                <a:cs typeface="+mn-cs"/>
              </a:rPr>
            </a:br>
            <a:br>
              <a:rPr kumimoji="0" lang="en-US" sz="2800" b="0" i="0" u="none" strike="noStrike" kern="1200" cap="none" spc="0" normalizeH="0" baseline="0" noProof="0" dirty="0">
                <a:ln>
                  <a:noFill/>
                </a:ln>
                <a:solidFill>
                  <a:prstClr val="black"/>
                </a:solidFill>
                <a:effectLst/>
                <a:uLnTx/>
                <a:uFillTx/>
                <a:latin typeface="FFTisaWeb"/>
                <a:ea typeface="+mn-ea"/>
                <a:cs typeface="+mn-cs"/>
              </a:rPr>
            </a:br>
            <a:endParaRPr lang="en-US" dirty="0"/>
          </a:p>
        </p:txBody>
      </p:sp>
      <p:sp>
        <p:nvSpPr>
          <p:cNvPr id="3" name="Text Placeholder 2">
            <a:extLst>
              <a:ext uri="{FF2B5EF4-FFF2-40B4-BE49-F238E27FC236}">
                <a16:creationId xmlns:a16="http://schemas.microsoft.com/office/drawing/2014/main" id="{86AA3644-AF16-C43B-4A36-2892EAE8FBAA}"/>
              </a:ext>
            </a:extLst>
          </p:cNvPr>
          <p:cNvSpPr>
            <a:spLocks noGrp="1"/>
          </p:cNvSpPr>
          <p:nvPr>
            <p:ph type="body" sz="quarter" idx="13"/>
          </p:nvPr>
        </p:nvSpPr>
        <p:spPr/>
        <p:txBody>
          <a:bodyPr/>
          <a:lstStyle/>
          <a:p>
            <a:r>
              <a:rPr lang="en-US" b="1" dirty="0">
                <a:solidFill>
                  <a:schemeClr val="bg1"/>
                </a:solidFill>
              </a:rPr>
              <a:t>Prison ministry – Opening reflection – SVdP society – Immersion Program</a:t>
            </a:r>
          </a:p>
        </p:txBody>
      </p:sp>
      <p:pic>
        <p:nvPicPr>
          <p:cNvPr id="2" name="Picture 1">
            <a:extLst>
              <a:ext uri="{FF2B5EF4-FFF2-40B4-BE49-F238E27FC236}">
                <a16:creationId xmlns:a16="http://schemas.microsoft.com/office/drawing/2014/main" id="{B7D18422-C11A-7DE7-D25D-A42D5F1E5DF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4845" y="90312"/>
            <a:ext cx="1920568" cy="1466288"/>
          </a:xfrm>
          <a:prstGeom prst="rect">
            <a:avLst/>
          </a:prstGeom>
          <a:noFill/>
          <a:ln>
            <a:noFill/>
          </a:ln>
        </p:spPr>
      </p:pic>
      <p:pic>
        <p:nvPicPr>
          <p:cNvPr id="4" name="Content Placeholder 3">
            <a:extLst>
              <a:ext uri="{FF2B5EF4-FFF2-40B4-BE49-F238E27FC236}">
                <a16:creationId xmlns:a16="http://schemas.microsoft.com/office/drawing/2014/main" id="{33E5AB35-13AF-72BC-C091-8536F15DED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3658" y="5570061"/>
            <a:ext cx="1481840" cy="883227"/>
          </a:xfrm>
          <a:prstGeom prst="rect">
            <a:avLst/>
          </a:prstGeom>
        </p:spPr>
      </p:pic>
    </p:spTree>
    <p:extLst>
      <p:ext uri="{BB962C8B-B14F-4D97-AF65-F5344CB8AC3E}">
        <p14:creationId xmlns:p14="http://schemas.microsoft.com/office/powerpoint/2010/main" val="31379958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21B36-A0A2-2CB7-E63B-3E14EC132457}"/>
            </a:ext>
          </a:extLst>
        </p:cNvPr>
        <p:cNvGrpSpPr/>
        <p:nvPr/>
      </p:nvGrpSpPr>
      <p:grpSpPr>
        <a:xfrm>
          <a:off x="0" y="0"/>
          <a:ext cx="0" cy="0"/>
          <a:chOff x="0" y="0"/>
          <a:chExt cx="0" cy="0"/>
        </a:xfrm>
      </p:grpSpPr>
      <p:sp>
        <p:nvSpPr>
          <p:cNvPr id="222" name="Shape 222">
            <a:extLst>
              <a:ext uri="{FF2B5EF4-FFF2-40B4-BE49-F238E27FC236}">
                <a16:creationId xmlns:a16="http://schemas.microsoft.com/office/drawing/2014/main" id="{40C61E8B-A9B6-6211-CC2F-E9282F094DA6}"/>
              </a:ext>
            </a:extLst>
          </p:cNvPr>
          <p:cNvSpPr>
            <a:spLocks noGrp="1"/>
          </p:cNvSpPr>
          <p:nvPr>
            <p:ph type="title"/>
          </p:nvPr>
        </p:nvSpPr>
        <p:spPr>
          <a:xfrm>
            <a:off x="83127" y="861785"/>
            <a:ext cx="12025745" cy="602544"/>
          </a:xfrm>
          <a:prstGeom prst="rect">
            <a:avLst/>
          </a:prstGeom>
        </p:spPr>
        <p:txBody>
          <a:bodyPr>
            <a:normAutofit fontScale="90000"/>
          </a:bodyPr>
          <a:lstStyle>
            <a:lvl1pPr defTabSz="467359">
              <a:spcBef>
                <a:spcPts val="2200"/>
              </a:spcBef>
              <a:defRPr sz="4800"/>
            </a:lvl1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800" b="0" i="0" u="none" strike="noStrike" kern="1200" cap="none" spc="0" normalizeH="0" baseline="0" noProof="0" dirty="0">
                <a:ln>
                  <a:noFill/>
                </a:ln>
                <a:solidFill>
                  <a:schemeClr val="tx1"/>
                </a:solidFill>
                <a:effectLst/>
                <a:uLnTx/>
                <a:uFillTx/>
                <a:latin typeface="FFTisaWeb"/>
                <a:ea typeface="+mn-ea"/>
                <a:cs typeface="+mn-cs"/>
              </a:rPr>
            </a:br>
            <a:br>
              <a:rPr kumimoji="0" lang="en-US" sz="2800" b="0" i="0" u="none" strike="noStrike" kern="1200" cap="none" spc="0" normalizeH="0" baseline="0" noProof="0" dirty="0">
                <a:ln>
                  <a:noFill/>
                </a:ln>
                <a:solidFill>
                  <a:schemeClr val="tx1"/>
                </a:solidFill>
                <a:effectLst/>
                <a:uLnTx/>
                <a:uFillTx/>
                <a:latin typeface="FFTisaWeb"/>
                <a:ea typeface="+mn-ea"/>
                <a:cs typeface="+mn-cs"/>
              </a:rPr>
            </a:br>
            <a:br>
              <a:rPr kumimoji="0" lang="en-US" sz="2800" b="0" i="0" u="none" strike="noStrike" kern="1200" cap="none" spc="0" normalizeH="0" baseline="0" noProof="0" dirty="0">
                <a:ln>
                  <a:noFill/>
                </a:ln>
                <a:solidFill>
                  <a:schemeClr val="tx1"/>
                </a:solidFill>
                <a:effectLst/>
                <a:uLnTx/>
                <a:uFillTx/>
                <a:latin typeface="FFTisaWeb"/>
                <a:ea typeface="+mn-ea"/>
                <a:cs typeface="+mn-cs"/>
              </a:rPr>
            </a:br>
            <a:br>
              <a:rPr kumimoji="0" lang="en-US" sz="2800" b="0" i="0" u="none" strike="noStrike" kern="1200" cap="none" spc="0" normalizeH="0" baseline="0" noProof="0" dirty="0">
                <a:ln>
                  <a:noFill/>
                </a:ln>
                <a:solidFill>
                  <a:schemeClr val="tx1"/>
                </a:solidFill>
                <a:effectLst/>
                <a:uLnTx/>
                <a:uFillTx/>
                <a:latin typeface="FFTisaWeb"/>
                <a:ea typeface="+mn-ea"/>
                <a:cs typeface="+mn-cs"/>
              </a:rPr>
            </a:br>
            <a:br>
              <a:rPr kumimoji="0" lang="en-US" sz="2800" b="0" i="0" u="none" strike="noStrike" kern="1200" cap="none" spc="0" normalizeH="0" baseline="0" noProof="0" dirty="0">
                <a:ln>
                  <a:noFill/>
                </a:ln>
                <a:solidFill>
                  <a:schemeClr val="tx1"/>
                </a:solidFill>
                <a:effectLst/>
                <a:uLnTx/>
                <a:uFillTx/>
                <a:latin typeface="FFTisaWeb"/>
                <a:ea typeface="+mn-ea"/>
                <a:cs typeface="+mn-cs"/>
              </a:rPr>
            </a:br>
            <a:br>
              <a:rPr kumimoji="0" lang="en-US" sz="2800" b="0" i="0" u="none" strike="noStrike" kern="1200" cap="none" spc="0" normalizeH="0" baseline="0" noProof="0" dirty="0">
                <a:ln>
                  <a:noFill/>
                </a:ln>
                <a:solidFill>
                  <a:schemeClr val="tx1"/>
                </a:solidFill>
                <a:effectLst/>
                <a:uLnTx/>
                <a:uFillTx/>
                <a:latin typeface="FFTisaWeb"/>
                <a:ea typeface="+mn-ea"/>
                <a:cs typeface="+mn-cs"/>
              </a:rPr>
            </a:br>
            <a:br>
              <a:rPr kumimoji="0" lang="en-US" sz="2800" b="0" i="0" u="none" strike="noStrike" kern="1200" cap="none" spc="0" normalizeH="0" baseline="0" noProof="0" dirty="0">
                <a:ln>
                  <a:noFill/>
                </a:ln>
                <a:solidFill>
                  <a:schemeClr val="tx1"/>
                </a:solidFill>
                <a:effectLst/>
                <a:uLnTx/>
                <a:uFillTx/>
                <a:latin typeface="FFTisaWeb"/>
                <a:ea typeface="+mn-ea"/>
                <a:cs typeface="+mn-cs"/>
              </a:rPr>
            </a:br>
            <a:br>
              <a:rPr kumimoji="0" lang="en-US" sz="2800" b="0" i="0" u="none" strike="noStrike" kern="1200" cap="none" spc="0" normalizeH="0" baseline="0" noProof="0" dirty="0">
                <a:ln>
                  <a:noFill/>
                </a:ln>
                <a:solidFill>
                  <a:schemeClr val="tx1"/>
                </a:solidFill>
                <a:effectLst/>
                <a:uLnTx/>
                <a:uFillTx/>
                <a:latin typeface="FFTisaWeb"/>
                <a:ea typeface="+mn-ea"/>
                <a:cs typeface="+mn-cs"/>
              </a:rPr>
            </a:br>
            <a:br>
              <a:rPr kumimoji="0" lang="en-US" sz="2800" b="0" i="0" u="none" strike="noStrike" kern="1200" cap="none" spc="0" normalizeH="0" baseline="0" noProof="0" dirty="0">
                <a:ln>
                  <a:noFill/>
                </a:ln>
                <a:solidFill>
                  <a:schemeClr val="tx1"/>
                </a:solidFill>
                <a:effectLst/>
                <a:uLnTx/>
                <a:uFillTx/>
                <a:latin typeface="FFTisaWeb"/>
                <a:ea typeface="+mn-ea"/>
                <a:cs typeface="+mn-cs"/>
              </a:rPr>
            </a:br>
            <a:br>
              <a:rPr kumimoji="0" lang="en-US" sz="2800" b="0" i="0" u="none" strike="noStrike" kern="1200" cap="none" spc="0" normalizeH="0" baseline="0" noProof="0" dirty="0">
                <a:ln>
                  <a:noFill/>
                </a:ln>
                <a:solidFill>
                  <a:schemeClr val="tx1"/>
                </a:solidFill>
                <a:effectLst/>
                <a:uLnTx/>
                <a:uFillTx/>
                <a:latin typeface="FFTisaWeb"/>
                <a:ea typeface="+mn-ea"/>
                <a:cs typeface="+mn-cs"/>
              </a:rPr>
            </a:br>
            <a:br>
              <a:rPr kumimoji="0" lang="en-US" sz="2800" b="0" i="0" u="none" strike="noStrike" kern="1200" cap="none" spc="0" normalizeH="0" baseline="0" noProof="0" dirty="0">
                <a:ln>
                  <a:noFill/>
                </a:ln>
                <a:solidFill>
                  <a:prstClr val="black"/>
                </a:solidFill>
                <a:effectLst/>
                <a:uLnTx/>
                <a:uFillTx/>
                <a:latin typeface="FFTisaWeb"/>
                <a:ea typeface="+mn-ea"/>
                <a:cs typeface="+mn-cs"/>
              </a:rPr>
            </a:br>
            <a:endParaRPr lang="en-US" dirty="0"/>
          </a:p>
        </p:txBody>
      </p:sp>
      <p:sp>
        <p:nvSpPr>
          <p:cNvPr id="3" name="Text Placeholder 2">
            <a:extLst>
              <a:ext uri="{FF2B5EF4-FFF2-40B4-BE49-F238E27FC236}">
                <a16:creationId xmlns:a16="http://schemas.microsoft.com/office/drawing/2014/main" id="{6F212877-058C-25B4-BCB6-9CA9505102E3}"/>
              </a:ext>
            </a:extLst>
          </p:cNvPr>
          <p:cNvSpPr>
            <a:spLocks noGrp="1"/>
          </p:cNvSpPr>
          <p:nvPr>
            <p:ph type="body" sz="quarter" idx="13"/>
          </p:nvPr>
        </p:nvSpPr>
        <p:spPr/>
        <p:txBody>
          <a:bodyPr/>
          <a:lstStyle/>
          <a:p>
            <a:r>
              <a:rPr lang="en-US" b="1" dirty="0">
                <a:solidFill>
                  <a:schemeClr val="bg1"/>
                </a:solidFill>
              </a:rPr>
              <a:t>Prison ministry – Opening reflection – SVdP society – Immersion Program</a:t>
            </a:r>
          </a:p>
        </p:txBody>
      </p:sp>
      <p:pic>
        <p:nvPicPr>
          <p:cNvPr id="4" name="Content Placeholder 3">
            <a:extLst>
              <a:ext uri="{FF2B5EF4-FFF2-40B4-BE49-F238E27FC236}">
                <a16:creationId xmlns:a16="http://schemas.microsoft.com/office/drawing/2014/main" id="{600DC378-BB18-5EEE-1B89-0B6C2CF699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3658" y="5570061"/>
            <a:ext cx="1481840" cy="883227"/>
          </a:xfrm>
          <a:prstGeom prst="rect">
            <a:avLst/>
          </a:prstGeom>
        </p:spPr>
      </p:pic>
      <p:pic>
        <p:nvPicPr>
          <p:cNvPr id="5" name="Picture 4" descr="A round window on a brick wall&#10;&#10;Description automatically generated with low confidence">
            <a:extLst>
              <a:ext uri="{FF2B5EF4-FFF2-40B4-BE49-F238E27FC236}">
                <a16:creationId xmlns:a16="http://schemas.microsoft.com/office/drawing/2014/main" id="{5F4BBA26-786D-6351-0870-EA444EB6053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76159" y="2397082"/>
            <a:ext cx="3111509" cy="3111509"/>
          </a:xfrm>
          <a:prstGeom prst="rect">
            <a:avLst/>
          </a:prstGeom>
        </p:spPr>
      </p:pic>
      <p:pic>
        <p:nvPicPr>
          <p:cNvPr id="6" name="Picture 5" descr="A body of water with trees around it&#10;&#10;Description automatically generated with medium confidence">
            <a:extLst>
              <a:ext uri="{FF2B5EF4-FFF2-40B4-BE49-F238E27FC236}">
                <a16:creationId xmlns:a16="http://schemas.microsoft.com/office/drawing/2014/main" id="{982CF99F-88EF-7BEF-487D-A70EC3264411}"/>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491940" y="2415594"/>
            <a:ext cx="4605604" cy="3074486"/>
          </a:xfrm>
          <a:prstGeom prst="rect">
            <a:avLst/>
          </a:prstGeom>
        </p:spPr>
      </p:pic>
      <p:sp>
        <p:nvSpPr>
          <p:cNvPr id="8" name="TextBox 7">
            <a:extLst>
              <a:ext uri="{FF2B5EF4-FFF2-40B4-BE49-F238E27FC236}">
                <a16:creationId xmlns:a16="http://schemas.microsoft.com/office/drawing/2014/main" id="{8FBDB02E-8C55-BD06-3D2F-E1936013BCD0}"/>
              </a:ext>
            </a:extLst>
          </p:cNvPr>
          <p:cNvSpPr txBox="1"/>
          <p:nvPr/>
        </p:nvSpPr>
        <p:spPr>
          <a:xfrm>
            <a:off x="2757715" y="1033810"/>
            <a:ext cx="6096000" cy="1661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kumimoji="0" lang="en-US" sz="2800" b="1" i="0" u="none" strike="noStrike" kern="1200" cap="none" spc="0" normalizeH="0" baseline="0" noProof="0" dirty="0">
                <a:ln>
                  <a:noFill/>
                </a:ln>
                <a:solidFill>
                  <a:schemeClr val="bg1"/>
                </a:solidFill>
                <a:effectLst/>
                <a:uLnTx/>
                <a:uFillTx/>
                <a:latin typeface="FFTisaWeb"/>
                <a:ea typeface="+mn-ea"/>
                <a:cs typeface="+mn-cs"/>
                <a:sym typeface="DIN Condensed"/>
              </a:rPr>
              <a:t>How can you be the window or the horizon for those without either?</a:t>
            </a:r>
            <a:br>
              <a:rPr kumimoji="0" lang="en-US" sz="2800" b="1" i="0" u="none" strike="noStrike" kern="1200" cap="none" spc="0" normalizeH="0" baseline="0" noProof="0" dirty="0">
                <a:ln>
                  <a:noFill/>
                </a:ln>
                <a:solidFill>
                  <a:schemeClr val="bg1"/>
                </a:solidFill>
                <a:effectLst/>
                <a:uLnTx/>
                <a:uFillTx/>
                <a:latin typeface="FFTisaWeb"/>
                <a:ea typeface="+mn-ea"/>
                <a:cs typeface="+mn-cs"/>
                <a:sym typeface="DIN Condensed"/>
              </a:rPr>
            </a:br>
            <a:br>
              <a:rPr kumimoji="0" lang="en-US" sz="2800" b="0" i="0" u="none" strike="noStrike" kern="1200" cap="none" spc="0" normalizeH="0" baseline="0" noProof="0" dirty="0">
                <a:ln>
                  <a:noFill/>
                </a:ln>
                <a:solidFill>
                  <a:prstClr val="black"/>
                </a:solidFill>
                <a:effectLst/>
                <a:uLnTx/>
                <a:uFillTx/>
                <a:latin typeface="FFTisaWeb"/>
                <a:ea typeface="+mn-ea"/>
                <a:cs typeface="+mn-cs"/>
                <a:sym typeface="DIN Condensed"/>
              </a:rPr>
            </a:br>
            <a:endParaRPr lang="en-US" dirty="0"/>
          </a:p>
        </p:txBody>
      </p:sp>
    </p:spTree>
    <p:extLst>
      <p:ext uri="{BB962C8B-B14F-4D97-AF65-F5344CB8AC3E}">
        <p14:creationId xmlns:p14="http://schemas.microsoft.com/office/powerpoint/2010/main" val="3224466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11430000" cy="508992"/>
          </a:xfrm>
        </p:spPr>
        <p:txBody>
          <a:bodyPr>
            <a:normAutofit fontScale="90000"/>
          </a:bodyPr>
          <a:lstStyle/>
          <a:p>
            <a:pPr algn="l"/>
            <a:r>
              <a:rPr lang="en-US" b="1" dirty="0">
                <a:solidFill>
                  <a:schemeClr val="bg1"/>
                </a:solidFill>
                <a:latin typeface="Tahoma" pitchFamily="34" charset="0"/>
                <a:cs typeface="Tahoma" pitchFamily="34" charset="0"/>
              </a:rPr>
              <a:t>Prison Ministry	</a:t>
            </a:r>
          </a:p>
        </p:txBody>
      </p:sp>
      <p:sp>
        <p:nvSpPr>
          <p:cNvPr id="3" name="Content Placeholder 2"/>
          <p:cNvSpPr>
            <a:spLocks noGrp="1"/>
          </p:cNvSpPr>
          <p:nvPr>
            <p:ph idx="1"/>
          </p:nvPr>
        </p:nvSpPr>
        <p:spPr>
          <a:xfrm>
            <a:off x="244365" y="729551"/>
            <a:ext cx="7647432" cy="508699"/>
          </a:xfrm>
        </p:spPr>
        <p:txBody>
          <a:bodyPr>
            <a:noAutofit/>
          </a:bodyPr>
          <a:lstStyle/>
          <a:p>
            <a:r>
              <a:rPr lang="en-US" sz="2800" b="1" dirty="0">
                <a:latin typeface="Tahoma" pitchFamily="34" charset="0"/>
                <a:cs typeface="Tahoma" pitchFamily="34" charset="0"/>
              </a:rPr>
              <a:t> </a:t>
            </a:r>
            <a:r>
              <a:rPr lang="en-US" sz="2800" b="1" dirty="0">
                <a:solidFill>
                  <a:schemeClr val="bg1"/>
                </a:solidFill>
                <a:latin typeface="Tahoma" pitchFamily="34" charset="0"/>
                <a:cs typeface="Tahoma" pitchFamily="34" charset="0"/>
              </a:rPr>
              <a:t>Quick Facts</a:t>
            </a:r>
          </a:p>
          <a:p>
            <a:endParaRPr lang="en-US" sz="2800" dirty="0">
              <a:latin typeface="Tahoma" pitchFamily="34" charset="0"/>
              <a:cs typeface="Tahoma" pitchFamily="34" charset="0"/>
            </a:endParaRPr>
          </a:p>
        </p:txBody>
      </p:sp>
      <p:pic>
        <p:nvPicPr>
          <p:cNvPr id="5" name="Content Placeholder 3">
            <a:extLst>
              <a:ext uri="{FF2B5EF4-FFF2-40B4-BE49-F238E27FC236}">
                <a16:creationId xmlns:a16="http://schemas.microsoft.com/office/drawing/2014/main" id="{60C52A12-2B08-4209-BEA4-7B1E5378FD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3658" y="5570061"/>
            <a:ext cx="1481840" cy="883227"/>
          </a:xfrm>
          <a:prstGeom prst="rect">
            <a:avLst/>
          </a:prstGeom>
        </p:spPr>
      </p:pic>
      <p:sp>
        <p:nvSpPr>
          <p:cNvPr id="7" name="Content Placeholder 2">
            <a:extLst>
              <a:ext uri="{FF2B5EF4-FFF2-40B4-BE49-F238E27FC236}">
                <a16:creationId xmlns:a16="http://schemas.microsoft.com/office/drawing/2014/main" id="{0BBF3865-26D6-4880-86E6-5D696D433687}"/>
              </a:ext>
            </a:extLst>
          </p:cNvPr>
          <p:cNvSpPr txBox="1">
            <a:spLocks/>
          </p:cNvSpPr>
          <p:nvPr/>
        </p:nvSpPr>
        <p:spPr>
          <a:xfrm>
            <a:off x="381000" y="1238251"/>
            <a:ext cx="9733845" cy="551250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Autofit/>
          </a:bodyPr>
          <a:lstStyle>
            <a:lvl1pPr marL="312528"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1pPr>
            <a:lvl2pPr marL="625056"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2pPr>
            <a:lvl3pPr marL="937584"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3pPr>
            <a:lvl4pPr marL="1250112"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4pPr>
            <a:lvl5pPr marL="1562640"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5pPr>
            <a:lvl6pPr marL="1875168"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6pPr>
            <a:lvl7pPr marL="2187696"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7pPr>
            <a:lvl8pPr marL="2500224"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8pPr>
            <a:lvl9pPr marL="2812752"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9pPr>
          </a:lstStyle>
          <a:p>
            <a:pPr marL="514350" indent="-514350">
              <a:buFont typeface="+mj-lt"/>
              <a:buAutoNum type="arabicPeriod"/>
            </a:pPr>
            <a:r>
              <a:rPr lang="en-US" sz="2000" b="1" kern="0" dirty="0">
                <a:solidFill>
                  <a:schemeClr val="bg1"/>
                </a:solidFill>
                <a:latin typeface="Tahoma" pitchFamily="34" charset="0"/>
                <a:cs typeface="Tahoma" pitchFamily="34" charset="0"/>
              </a:rPr>
              <a:t>There are about 40 State prisons/correctional facilities in our diocese, and a lot more regional jails and federal prisons. Population 23,245.</a:t>
            </a:r>
          </a:p>
          <a:p>
            <a:pPr marL="514350" indent="-514350">
              <a:buFont typeface="+mj-lt"/>
              <a:buAutoNum type="arabicPeriod"/>
            </a:pPr>
            <a:r>
              <a:rPr lang="en-US" sz="2000" b="1" kern="0" dirty="0">
                <a:solidFill>
                  <a:schemeClr val="bg1"/>
                </a:solidFill>
                <a:latin typeface="Tahoma" pitchFamily="34" charset="0"/>
                <a:cs typeface="Tahoma" pitchFamily="34" charset="0"/>
              </a:rPr>
              <a:t>25 of those facilities have ongoing catholic services.</a:t>
            </a:r>
          </a:p>
          <a:p>
            <a:pPr lvl="2">
              <a:buFont typeface="Arial" pitchFamily="34" charset="0"/>
              <a:buChar char="•"/>
            </a:pPr>
            <a:r>
              <a:rPr lang="en-US" sz="2000" b="1" kern="0" dirty="0">
                <a:solidFill>
                  <a:schemeClr val="bg1"/>
                </a:solidFill>
                <a:latin typeface="Tahoma" pitchFamily="34" charset="0"/>
                <a:cs typeface="Tahoma" pitchFamily="34" charset="0"/>
              </a:rPr>
              <a:t>Mass, Sacraments, RCIA, Visit in pods, Bible study etc.</a:t>
            </a:r>
          </a:p>
          <a:p>
            <a:pPr marL="514350" indent="-514350">
              <a:buFont typeface="+mj-lt"/>
              <a:buAutoNum type="arabicPeriod"/>
            </a:pPr>
            <a:r>
              <a:rPr lang="en-US" sz="2000" b="1" kern="0" dirty="0">
                <a:solidFill>
                  <a:schemeClr val="bg1"/>
                </a:solidFill>
                <a:latin typeface="Tahoma" pitchFamily="34" charset="0"/>
                <a:cs typeface="Tahoma" pitchFamily="34" charset="0"/>
              </a:rPr>
              <a:t>OSM has convened a prison ministry commission to help with the vision, planning and goal setting of the diocesan prison ministry.</a:t>
            </a:r>
          </a:p>
          <a:p>
            <a:pPr lvl="1">
              <a:buFont typeface="Arial" pitchFamily="34" charset="0"/>
              <a:buChar char="•"/>
            </a:pPr>
            <a:r>
              <a:rPr lang="en-US" sz="2000" b="1" kern="0" dirty="0">
                <a:solidFill>
                  <a:schemeClr val="bg1"/>
                </a:solidFill>
                <a:latin typeface="Tahoma" pitchFamily="34" charset="0"/>
                <a:cs typeface="Tahoma" pitchFamily="34" charset="0"/>
              </a:rPr>
              <a:t>The commission has conducted a data gathering of all facilities to better understand the needs of the prison population (still analyzing and creating next steps).</a:t>
            </a:r>
          </a:p>
          <a:p>
            <a:pPr lvl="1">
              <a:buFont typeface="Arial" pitchFamily="34" charset="0"/>
              <a:buChar char="•"/>
            </a:pPr>
            <a:r>
              <a:rPr lang="en-US" sz="2000" b="1" kern="0" dirty="0">
                <a:solidFill>
                  <a:schemeClr val="bg1"/>
                </a:solidFill>
                <a:latin typeface="Tahoma" pitchFamily="34" charset="0"/>
                <a:cs typeface="Tahoma" pitchFamily="34" charset="0"/>
              </a:rPr>
              <a:t>The commission has a goal of making sure there is an availability of sacraments in every facility.</a:t>
            </a:r>
          </a:p>
          <a:p>
            <a:pPr lvl="1">
              <a:buFont typeface="Arial" pitchFamily="34" charset="0"/>
              <a:buChar char="•"/>
            </a:pPr>
            <a:r>
              <a:rPr lang="en-US" sz="2000" b="1" kern="0" dirty="0">
                <a:solidFill>
                  <a:schemeClr val="bg1"/>
                </a:solidFill>
                <a:latin typeface="Tahoma" pitchFamily="34" charset="0"/>
                <a:cs typeface="Tahoma" pitchFamily="34" charset="0"/>
              </a:rPr>
              <a:t>The commission’s goal is to further support parishes in their PM work.</a:t>
            </a:r>
          </a:p>
        </p:txBody>
      </p:sp>
      <p:pic>
        <p:nvPicPr>
          <p:cNvPr id="8" name="Picture 7">
            <a:extLst>
              <a:ext uri="{FF2B5EF4-FFF2-40B4-BE49-F238E27FC236}">
                <a16:creationId xmlns:a16="http://schemas.microsoft.com/office/drawing/2014/main" id="{05ED2BE7-F155-4879-A063-91530F78BF1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14845" y="90312"/>
            <a:ext cx="1920568" cy="1466288"/>
          </a:xfrm>
          <a:prstGeom prst="rect">
            <a:avLst/>
          </a:prstGeom>
          <a:noFill/>
          <a:ln>
            <a:noFill/>
          </a:ln>
        </p:spPr>
      </p:pic>
    </p:spTree>
    <p:extLst>
      <p:ext uri="{BB962C8B-B14F-4D97-AF65-F5344CB8AC3E}">
        <p14:creationId xmlns:p14="http://schemas.microsoft.com/office/powerpoint/2010/main" val="28999849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74AE9-6CD4-596C-CB75-B2C0FC3AE7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B55494-773B-7060-80CB-659442288166}"/>
              </a:ext>
            </a:extLst>
          </p:cNvPr>
          <p:cNvSpPr>
            <a:spLocks noGrp="1"/>
          </p:cNvSpPr>
          <p:nvPr>
            <p:ph type="title"/>
          </p:nvPr>
        </p:nvSpPr>
        <p:spPr>
          <a:xfrm>
            <a:off x="381000" y="0"/>
            <a:ext cx="11430000" cy="508992"/>
          </a:xfrm>
        </p:spPr>
        <p:txBody>
          <a:bodyPr>
            <a:normAutofit fontScale="90000"/>
          </a:bodyPr>
          <a:lstStyle/>
          <a:p>
            <a:pPr algn="l"/>
            <a:r>
              <a:rPr lang="en-US" b="1" dirty="0">
                <a:solidFill>
                  <a:schemeClr val="bg1"/>
                </a:solidFill>
                <a:latin typeface="Tahoma" pitchFamily="34" charset="0"/>
                <a:cs typeface="Tahoma" pitchFamily="34" charset="0"/>
              </a:rPr>
              <a:t>Prison Ministry	</a:t>
            </a:r>
          </a:p>
        </p:txBody>
      </p:sp>
      <p:sp>
        <p:nvSpPr>
          <p:cNvPr id="3" name="Content Placeholder 2">
            <a:extLst>
              <a:ext uri="{FF2B5EF4-FFF2-40B4-BE49-F238E27FC236}">
                <a16:creationId xmlns:a16="http://schemas.microsoft.com/office/drawing/2014/main" id="{BBE0DFBB-E8CE-0968-489C-16ED3012B0C6}"/>
              </a:ext>
            </a:extLst>
          </p:cNvPr>
          <p:cNvSpPr>
            <a:spLocks noGrp="1"/>
          </p:cNvSpPr>
          <p:nvPr>
            <p:ph idx="1"/>
          </p:nvPr>
        </p:nvSpPr>
        <p:spPr>
          <a:xfrm>
            <a:off x="244365" y="729551"/>
            <a:ext cx="9436664" cy="508992"/>
          </a:xfrm>
        </p:spPr>
        <p:txBody>
          <a:bodyPr>
            <a:noAutofit/>
          </a:bodyPr>
          <a:lstStyle/>
          <a:p>
            <a:r>
              <a:rPr lang="en-US" sz="2500" b="1" dirty="0">
                <a:solidFill>
                  <a:schemeClr val="bg1"/>
                </a:solidFill>
                <a:latin typeface="Tahoma" pitchFamily="34" charset="0"/>
                <a:cs typeface="Tahoma" pitchFamily="34" charset="0"/>
              </a:rPr>
              <a:t> Reentry </a:t>
            </a:r>
            <a:r>
              <a:rPr lang="en-US" sz="2800" dirty="0">
                <a:solidFill>
                  <a:schemeClr val="bg1"/>
                </a:solidFill>
                <a:latin typeface="Tahoma" pitchFamily="34" charset="0"/>
                <a:cs typeface="Tahoma" pitchFamily="34" charset="0"/>
              </a:rPr>
              <a:t>– </a:t>
            </a:r>
            <a:r>
              <a:rPr lang="en-US" sz="2500" b="1" dirty="0">
                <a:solidFill>
                  <a:schemeClr val="bg1"/>
                </a:solidFill>
                <a:latin typeface="Tahoma" pitchFamily="34" charset="0"/>
                <a:cs typeface="Tahoma" pitchFamily="34" charset="0"/>
              </a:rPr>
              <a:t>An approach the Diocese is looking to expand</a:t>
            </a:r>
          </a:p>
          <a:p>
            <a:endParaRPr lang="en-US" sz="1500" dirty="0">
              <a:latin typeface="Tahoma" pitchFamily="34" charset="0"/>
              <a:cs typeface="Tahoma" pitchFamily="34" charset="0"/>
            </a:endParaRPr>
          </a:p>
          <a:p>
            <a:pPr marL="457200" marR="0" lvl="1" indent="0" algn="just" defTabSz="914400" rtl="0" eaLnBrk="1" fontAlgn="base" latinLnBrk="0" hangingPunct="1">
              <a:lnSpc>
                <a:spcPct val="150000"/>
              </a:lnSpc>
              <a:spcBef>
                <a:spcPts val="0"/>
              </a:spcBef>
              <a:spcAft>
                <a:spcPts val="600"/>
              </a:spcAft>
              <a:buClr>
                <a:srgbClr val="000000"/>
              </a:buClr>
              <a:buSzPts val="1200"/>
              <a:buFontTx/>
              <a:buNone/>
              <a:tabLst>
                <a:tab pos="457200" algn="l"/>
                <a:tab pos="685800" algn="l"/>
              </a:tabLst>
              <a:defRPr/>
            </a:pPr>
            <a:r>
              <a:rPr kumimoji="0" lang="en-US" sz="2400" b="1" i="0" u="sng" strike="noStrike" kern="1200" cap="none" spc="0" normalizeH="0" baseline="0" noProof="0" dirty="0">
                <a:ln>
                  <a:noFill/>
                </a:ln>
                <a:solidFill>
                  <a:schemeClr val="bg1"/>
                </a:solidFill>
                <a:effectLst/>
                <a:uLnTx/>
                <a:uFillTx/>
                <a:latin typeface="Helvetica" pitchFamily="2" charset="0"/>
                <a:ea typeface="+mn-ea"/>
                <a:cs typeface="+mn-cs"/>
              </a:rPr>
              <a:t>EIGHT (8) KEY COMPONENTS</a:t>
            </a:r>
            <a:r>
              <a:rPr kumimoji="0" lang="en-US" sz="2400" b="1" i="0" u="none" strike="noStrike" kern="1200" cap="none" spc="0" normalizeH="0" baseline="0" noProof="0" dirty="0">
                <a:ln>
                  <a:noFill/>
                </a:ln>
                <a:solidFill>
                  <a:schemeClr val="bg1"/>
                </a:solidFill>
                <a:effectLst/>
                <a:uLnTx/>
                <a:uFillTx/>
                <a:latin typeface="Helvetica" pitchFamily="2" charset="0"/>
                <a:ea typeface="+mn-ea"/>
                <a:cs typeface="+mn-cs"/>
              </a:rPr>
              <a:t>:</a:t>
            </a:r>
          </a:p>
          <a:p>
            <a:pPr marL="457200" marR="0" lvl="1" indent="0" algn="just" defTabSz="914400" rtl="0" eaLnBrk="1" fontAlgn="base" latinLnBrk="0" hangingPunct="1">
              <a:lnSpc>
                <a:spcPct val="100000"/>
              </a:lnSpc>
              <a:spcBef>
                <a:spcPts val="0"/>
              </a:spcBef>
              <a:spcAft>
                <a:spcPts val="600"/>
              </a:spcAft>
              <a:buClr>
                <a:srgbClr val="000000"/>
              </a:buClr>
              <a:buSzPts val="1200"/>
              <a:buNone/>
              <a:tabLst>
                <a:tab pos="457200" algn="l"/>
                <a:tab pos="685800" algn="l"/>
              </a:tabLst>
              <a:defRPr/>
            </a:pPr>
            <a:r>
              <a:rPr lang="en-US" sz="2000" b="1" kern="1200" dirty="0">
                <a:solidFill>
                  <a:schemeClr val="bg1"/>
                </a:solidFill>
                <a:effectLst>
                  <a:outerShdw sx="0" sy="0">
                    <a:srgbClr val="000000"/>
                  </a:outerShdw>
                </a:effectLst>
                <a:latin typeface="Helvetica" pitchFamily="2" charset="0"/>
                <a:ea typeface="Times New Roman" panose="02020603050405020304" pitchFamily="18" charset="0"/>
                <a:cs typeface="Times New Roman" panose="02020603050405020304" pitchFamily="18" charset="0"/>
              </a:rPr>
              <a:t>1. </a:t>
            </a:r>
            <a:r>
              <a:rPr kumimoji="0" lang="en-US" sz="2000" b="1" i="0" u="none" strike="noStrike" kern="1200" cap="none" spc="0" normalizeH="0" baseline="0" noProof="0" dirty="0">
                <a:ln>
                  <a:noFill/>
                </a:ln>
                <a:solidFill>
                  <a:schemeClr val="bg1"/>
                </a:solidFill>
                <a:effectLst>
                  <a:outerShdw sx="0" sy="0">
                    <a:srgbClr val="000000"/>
                  </a:outerShdw>
                </a:effectLst>
                <a:uLnTx/>
                <a:uFillTx/>
                <a:latin typeface="Helvetica" pitchFamily="2" charset="0"/>
                <a:ea typeface="Times New Roman" panose="02020603050405020304" pitchFamily="18" charset="0"/>
                <a:cs typeface="Times New Roman" panose="02020603050405020304" pitchFamily="18" charset="0"/>
              </a:rPr>
              <a:t>Mentoring (inside and outside of facilities) </a:t>
            </a:r>
          </a:p>
          <a:p>
            <a:pPr marL="457200" marR="0" lvl="1" indent="0" algn="just" defTabSz="914400" rtl="0" eaLnBrk="1" fontAlgn="base" latinLnBrk="0" hangingPunct="1">
              <a:lnSpc>
                <a:spcPct val="100000"/>
              </a:lnSpc>
              <a:spcBef>
                <a:spcPts val="0"/>
              </a:spcBef>
              <a:spcAft>
                <a:spcPts val="600"/>
              </a:spcAft>
              <a:buClr>
                <a:srgbClr val="000000"/>
              </a:buClr>
              <a:buSzPts val="1200"/>
              <a:buNone/>
              <a:tabLst>
                <a:tab pos="457200" algn="l"/>
                <a:tab pos="685800" algn="l"/>
              </a:tabLst>
              <a:defRPr/>
            </a:pPr>
            <a:r>
              <a:rPr kumimoji="0" lang="en-US" sz="2000" b="1" i="0" u="none" strike="noStrike" kern="1200" cap="none" spc="0" normalizeH="0" baseline="0" noProof="0" dirty="0">
                <a:ln>
                  <a:noFill/>
                </a:ln>
                <a:solidFill>
                  <a:schemeClr val="bg1"/>
                </a:solidFill>
                <a:effectLst>
                  <a:outerShdw sx="0" sy="0">
                    <a:srgbClr val="000000"/>
                  </a:outerShdw>
                </a:effectLst>
                <a:uLnTx/>
                <a:uFillTx/>
                <a:latin typeface="Helvetica" pitchFamily="2" charset="0"/>
                <a:ea typeface="Times New Roman" panose="02020603050405020304" pitchFamily="18" charset="0"/>
                <a:cs typeface="Times New Roman" panose="02020603050405020304" pitchFamily="18" charset="0"/>
              </a:rPr>
              <a:t>2. Employment (targeting a livable wage)</a:t>
            </a:r>
          </a:p>
          <a:p>
            <a:pPr marL="457200" marR="0" lvl="1" indent="0" algn="just" defTabSz="914400" rtl="0" eaLnBrk="1" fontAlgn="base" latinLnBrk="0" hangingPunct="1">
              <a:lnSpc>
                <a:spcPct val="100000"/>
              </a:lnSpc>
              <a:spcBef>
                <a:spcPts val="0"/>
              </a:spcBef>
              <a:spcAft>
                <a:spcPts val="600"/>
              </a:spcAft>
              <a:buClr>
                <a:srgbClr val="000000"/>
              </a:buClr>
              <a:buSzPts val="1200"/>
              <a:buNone/>
              <a:tabLst>
                <a:tab pos="457200" algn="l"/>
                <a:tab pos="685800" algn="l"/>
              </a:tabLst>
              <a:defRPr/>
            </a:pPr>
            <a:r>
              <a:rPr kumimoji="0" lang="en-US" sz="2000" b="1" i="0" u="none" strike="noStrike" kern="1200" cap="none" spc="0" normalizeH="0" baseline="0" noProof="0" dirty="0">
                <a:ln>
                  <a:noFill/>
                </a:ln>
                <a:solidFill>
                  <a:schemeClr val="bg1"/>
                </a:solidFill>
                <a:effectLst>
                  <a:outerShdw sx="0" sy="0">
                    <a:srgbClr val="000000"/>
                  </a:outerShdw>
                </a:effectLst>
                <a:uLnTx/>
                <a:uFillTx/>
                <a:latin typeface="Helvetica" pitchFamily="2" charset="0"/>
                <a:ea typeface="Times New Roman" panose="02020603050405020304" pitchFamily="18" charset="0"/>
                <a:cs typeface="Times New Roman" panose="02020603050405020304" pitchFamily="18" charset="0"/>
              </a:rPr>
              <a:t>3. 72 Hours Transitional Programming </a:t>
            </a:r>
          </a:p>
          <a:p>
            <a:pPr marL="457200" marR="0" lvl="1" indent="0" algn="just" defTabSz="914400" rtl="0" eaLnBrk="1" fontAlgn="base" latinLnBrk="0" hangingPunct="1">
              <a:lnSpc>
                <a:spcPct val="100000"/>
              </a:lnSpc>
              <a:spcBef>
                <a:spcPts val="0"/>
              </a:spcBef>
              <a:spcAft>
                <a:spcPts val="600"/>
              </a:spcAft>
              <a:buClr>
                <a:srgbClr val="000000"/>
              </a:buClr>
              <a:buSzPts val="1200"/>
              <a:buNone/>
              <a:tabLst>
                <a:tab pos="457200" algn="l"/>
                <a:tab pos="685800" algn="l"/>
              </a:tabLst>
              <a:defRPr/>
            </a:pPr>
            <a:r>
              <a:rPr kumimoji="0" lang="en-US" sz="2000" b="1" i="0" u="none" strike="noStrike" kern="1200" cap="none" spc="0" normalizeH="0" baseline="0" noProof="0" dirty="0">
                <a:ln>
                  <a:noFill/>
                </a:ln>
                <a:solidFill>
                  <a:schemeClr val="bg1"/>
                </a:solidFill>
                <a:effectLst>
                  <a:outerShdw sx="0" sy="0">
                    <a:srgbClr val="000000"/>
                  </a:outerShdw>
                </a:effectLst>
                <a:uLnTx/>
                <a:uFillTx/>
                <a:latin typeface="Helvetica" pitchFamily="2" charset="0"/>
                <a:ea typeface="Times New Roman" panose="02020603050405020304" pitchFamily="18" charset="0"/>
                <a:cs typeface="Times New Roman" panose="02020603050405020304" pitchFamily="18" charset="0"/>
              </a:rPr>
              <a:t>4. Community Partnerships (including reentry services, i.e., mental health physical health, substance abuse, etc.)</a:t>
            </a:r>
          </a:p>
          <a:p>
            <a:pPr marL="457200" marR="0" lvl="1" indent="0" algn="just" defTabSz="914400" rtl="0" eaLnBrk="1" fontAlgn="base" latinLnBrk="0" hangingPunct="1">
              <a:lnSpc>
                <a:spcPct val="100000"/>
              </a:lnSpc>
              <a:spcBef>
                <a:spcPts val="0"/>
              </a:spcBef>
              <a:spcAft>
                <a:spcPts val="600"/>
              </a:spcAft>
              <a:buClr>
                <a:srgbClr val="000000"/>
              </a:buClr>
              <a:buSzPts val="1200"/>
              <a:buNone/>
              <a:tabLst>
                <a:tab pos="457200" algn="l"/>
                <a:tab pos="685800" algn="l"/>
              </a:tabLst>
              <a:defRPr/>
            </a:pPr>
            <a:r>
              <a:rPr kumimoji="0" lang="en-US" sz="2000" b="1" i="0" u="none" strike="noStrike" kern="1200" cap="none" spc="0" normalizeH="0" baseline="0" noProof="0" dirty="0">
                <a:ln>
                  <a:noFill/>
                </a:ln>
                <a:solidFill>
                  <a:schemeClr val="bg1"/>
                </a:solidFill>
                <a:effectLst>
                  <a:outerShdw sx="0" sy="0">
                    <a:srgbClr val="000000"/>
                  </a:outerShdw>
                </a:effectLst>
                <a:uLnTx/>
                <a:uFillTx/>
                <a:latin typeface="Helvetica" pitchFamily="2" charset="0"/>
                <a:ea typeface="Times New Roman" panose="02020603050405020304" pitchFamily="18" charset="0"/>
                <a:cs typeface="Times New Roman" panose="02020603050405020304" pitchFamily="18" charset="0"/>
              </a:rPr>
              <a:t>5. Education for Volunteers (the importance of understanding the life circumstances of returning brothers and sisters from</a:t>
            </a:r>
            <a:r>
              <a:rPr lang="en-US" sz="2000" b="1" kern="1200" dirty="0">
                <a:solidFill>
                  <a:schemeClr val="bg1"/>
                </a:solidFill>
                <a:effectLst>
                  <a:outerShdw sx="0" sy="0">
                    <a:srgbClr val="000000"/>
                  </a:outerShdw>
                </a:effectLst>
                <a:latin typeface="Helvetica" pitchFamily="2" charset="0"/>
                <a:ea typeface="Times New Roman" panose="02020603050405020304" pitchFamily="18" charset="0"/>
                <a:cs typeface="Times New Roman" panose="02020603050405020304" pitchFamily="18" charset="0"/>
              </a:rPr>
              <a:t> incarceration)</a:t>
            </a:r>
            <a:endParaRPr kumimoji="0" lang="en-US" sz="2000" b="1" i="0" u="none" strike="noStrike" kern="1200" cap="none" spc="0" normalizeH="0" baseline="0" noProof="0" dirty="0">
              <a:ln>
                <a:noFill/>
              </a:ln>
              <a:solidFill>
                <a:schemeClr val="bg1"/>
              </a:solidFill>
              <a:effectLst>
                <a:outerShdw sx="0" sy="0">
                  <a:srgbClr val="000000"/>
                </a:outerShdw>
              </a:effectLst>
              <a:uLnTx/>
              <a:uFillTx/>
              <a:latin typeface="Helvetica" pitchFamily="2" charset="0"/>
              <a:ea typeface="Times New Roman" panose="02020603050405020304" pitchFamily="18" charset="0"/>
              <a:cs typeface="Times New Roman" panose="02020603050405020304" pitchFamily="18" charset="0"/>
            </a:endParaRPr>
          </a:p>
          <a:p>
            <a:pPr marL="457200" marR="0" lvl="1" indent="0" algn="just" defTabSz="914400" rtl="0" eaLnBrk="1" fontAlgn="base" latinLnBrk="0" hangingPunct="1">
              <a:lnSpc>
                <a:spcPct val="100000"/>
              </a:lnSpc>
              <a:spcBef>
                <a:spcPts val="0"/>
              </a:spcBef>
              <a:spcAft>
                <a:spcPts val="600"/>
              </a:spcAft>
              <a:buClr>
                <a:srgbClr val="000000"/>
              </a:buClr>
              <a:buSzPts val="1200"/>
              <a:buNone/>
              <a:tabLst>
                <a:tab pos="457200" algn="l"/>
                <a:tab pos="685800" algn="l"/>
              </a:tabLst>
              <a:defRPr/>
            </a:pPr>
            <a:r>
              <a:rPr kumimoji="0" lang="en-US" sz="2000" b="1" i="0" u="none" strike="noStrike" kern="1200" cap="none" spc="0" normalizeH="0" baseline="0" noProof="0" dirty="0">
                <a:ln>
                  <a:noFill/>
                </a:ln>
                <a:solidFill>
                  <a:schemeClr val="bg1"/>
                </a:solidFill>
                <a:effectLst>
                  <a:outerShdw sx="0" sy="0">
                    <a:srgbClr val="000000"/>
                  </a:outerShdw>
                </a:effectLst>
                <a:uLnTx/>
                <a:uFillTx/>
                <a:latin typeface="Helvetica" pitchFamily="2" charset="0"/>
                <a:ea typeface="Times New Roman" panose="02020603050405020304" pitchFamily="18" charset="0"/>
                <a:cs typeface="Times New Roman" panose="02020603050405020304" pitchFamily="18" charset="0"/>
              </a:rPr>
              <a:t>6. Education for Returning Citizens and Their Families and Loved Ones (inside and outside of facilities)</a:t>
            </a:r>
          </a:p>
          <a:p>
            <a:pPr marL="457200" marR="0" lvl="1" indent="0" algn="just" defTabSz="914400" rtl="0" eaLnBrk="1" fontAlgn="base" latinLnBrk="0" hangingPunct="1">
              <a:lnSpc>
                <a:spcPct val="100000"/>
              </a:lnSpc>
              <a:spcBef>
                <a:spcPts val="0"/>
              </a:spcBef>
              <a:spcAft>
                <a:spcPts val="600"/>
              </a:spcAft>
              <a:buClr>
                <a:srgbClr val="000000"/>
              </a:buClr>
              <a:buSzPts val="1200"/>
              <a:buNone/>
              <a:tabLst>
                <a:tab pos="457200" algn="l"/>
                <a:tab pos="685800" algn="l"/>
              </a:tabLst>
              <a:defRPr/>
            </a:pPr>
            <a:r>
              <a:rPr kumimoji="0" lang="en-US" sz="2000" b="1" i="0" u="none" strike="noStrike" kern="1200" cap="none" spc="0" normalizeH="0" baseline="0" noProof="0" dirty="0">
                <a:ln>
                  <a:noFill/>
                </a:ln>
                <a:solidFill>
                  <a:schemeClr val="bg1"/>
                </a:solidFill>
                <a:effectLst>
                  <a:outerShdw sx="0" sy="0">
                    <a:srgbClr val="000000"/>
                  </a:outerShdw>
                </a:effectLst>
                <a:uLnTx/>
                <a:uFillTx/>
                <a:latin typeface="Helvetica" pitchFamily="2" charset="0"/>
                <a:ea typeface="Times New Roman" panose="02020603050405020304" pitchFamily="18" charset="0"/>
                <a:cs typeface="Times New Roman" panose="02020603050405020304" pitchFamily="18" charset="0"/>
              </a:rPr>
              <a:t>7. Advocacy (seeking to improve the social justice systems &amp; institutional policies at the state and county level)</a:t>
            </a:r>
          </a:p>
          <a:p>
            <a:pPr marL="457200" marR="0" lvl="1" indent="0" algn="just" defTabSz="914400" rtl="0" eaLnBrk="1" fontAlgn="base" latinLnBrk="0" hangingPunct="1">
              <a:lnSpc>
                <a:spcPct val="100000"/>
              </a:lnSpc>
              <a:spcBef>
                <a:spcPts val="0"/>
              </a:spcBef>
              <a:spcAft>
                <a:spcPts val="600"/>
              </a:spcAft>
              <a:buClr>
                <a:srgbClr val="000000"/>
              </a:buClr>
              <a:buSzPts val="1200"/>
              <a:buNone/>
              <a:tabLst>
                <a:tab pos="457200" algn="l"/>
                <a:tab pos="685800" algn="l"/>
              </a:tabLst>
              <a:defRPr/>
            </a:pPr>
            <a:r>
              <a:rPr kumimoji="0" lang="en-US" sz="2000" b="1" i="0" u="none" strike="noStrike" kern="1200" cap="none" spc="0" normalizeH="0" baseline="0" noProof="0" dirty="0">
                <a:ln>
                  <a:noFill/>
                </a:ln>
                <a:solidFill>
                  <a:schemeClr val="bg1"/>
                </a:solidFill>
                <a:effectLst>
                  <a:outerShdw sx="0" sy="0">
                    <a:srgbClr val="000000"/>
                  </a:outerShdw>
                </a:effectLst>
                <a:uLnTx/>
                <a:uFillTx/>
                <a:latin typeface="Helvetica" pitchFamily="2" charset="0"/>
                <a:ea typeface="Times New Roman" panose="02020603050405020304" pitchFamily="18" charset="0"/>
                <a:cs typeface="Times New Roman" panose="02020603050405020304" pitchFamily="18" charset="0"/>
              </a:rPr>
              <a:t>8. Housing (this is key – lack of housing can lead to poor decision making &amp; reincarceration)</a:t>
            </a:r>
            <a:endParaRPr lang="en-US" sz="2800" b="1" dirty="0">
              <a:solidFill>
                <a:schemeClr val="bg1"/>
              </a:solidFill>
              <a:latin typeface="Tahoma" pitchFamily="34" charset="0"/>
              <a:cs typeface="Tahoma" pitchFamily="34" charset="0"/>
            </a:endParaRPr>
          </a:p>
        </p:txBody>
      </p:sp>
      <p:pic>
        <p:nvPicPr>
          <p:cNvPr id="5" name="Content Placeholder 3">
            <a:extLst>
              <a:ext uri="{FF2B5EF4-FFF2-40B4-BE49-F238E27FC236}">
                <a16:creationId xmlns:a16="http://schemas.microsoft.com/office/drawing/2014/main" id="{248043E1-C36B-9B5E-86C7-78A39B9F01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3658" y="5570061"/>
            <a:ext cx="1481840" cy="883227"/>
          </a:xfrm>
          <a:prstGeom prst="rect">
            <a:avLst/>
          </a:prstGeom>
        </p:spPr>
      </p:pic>
      <p:sp>
        <p:nvSpPr>
          <p:cNvPr id="7" name="Content Placeholder 2">
            <a:extLst>
              <a:ext uri="{FF2B5EF4-FFF2-40B4-BE49-F238E27FC236}">
                <a16:creationId xmlns:a16="http://schemas.microsoft.com/office/drawing/2014/main" id="{780A75D7-B87F-164F-610B-23221716C83E}"/>
              </a:ext>
            </a:extLst>
          </p:cNvPr>
          <p:cNvSpPr txBox="1">
            <a:spLocks/>
          </p:cNvSpPr>
          <p:nvPr/>
        </p:nvSpPr>
        <p:spPr>
          <a:xfrm>
            <a:off x="381000" y="2002971"/>
            <a:ext cx="8973553" cy="461554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Autofit/>
          </a:bodyPr>
          <a:lstStyle>
            <a:lvl1pPr marL="312528"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1pPr>
            <a:lvl2pPr marL="625056"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2pPr>
            <a:lvl3pPr marL="937584"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3pPr>
            <a:lvl4pPr marL="1250112"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4pPr>
            <a:lvl5pPr marL="1562640"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5pPr>
            <a:lvl6pPr marL="1875168"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6pPr>
            <a:lvl7pPr marL="2187696"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7pPr>
            <a:lvl8pPr marL="2500224"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8pPr>
            <a:lvl9pPr marL="2812752"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9pPr>
          </a:lstStyle>
          <a:p>
            <a:pPr marL="0" indent="0">
              <a:buNone/>
            </a:pPr>
            <a:endParaRPr lang="en-US" sz="2000" kern="0" dirty="0">
              <a:latin typeface="Tahoma" pitchFamily="34" charset="0"/>
              <a:cs typeface="Tahoma" pitchFamily="34" charset="0"/>
            </a:endParaRPr>
          </a:p>
        </p:txBody>
      </p:sp>
      <p:pic>
        <p:nvPicPr>
          <p:cNvPr id="8" name="Picture 7">
            <a:extLst>
              <a:ext uri="{FF2B5EF4-FFF2-40B4-BE49-F238E27FC236}">
                <a16:creationId xmlns:a16="http://schemas.microsoft.com/office/drawing/2014/main" id="{CAA64F57-4DBD-5E39-DA0B-1545F9527AA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14845" y="90312"/>
            <a:ext cx="1920568" cy="1466288"/>
          </a:xfrm>
          <a:prstGeom prst="rect">
            <a:avLst/>
          </a:prstGeom>
          <a:noFill/>
          <a:ln>
            <a:noFill/>
          </a:ln>
        </p:spPr>
      </p:pic>
    </p:spTree>
    <p:extLst>
      <p:ext uri="{BB962C8B-B14F-4D97-AF65-F5344CB8AC3E}">
        <p14:creationId xmlns:p14="http://schemas.microsoft.com/office/powerpoint/2010/main" val="31838566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11430000" cy="508992"/>
          </a:xfrm>
        </p:spPr>
        <p:txBody>
          <a:bodyPr>
            <a:normAutofit fontScale="90000"/>
          </a:bodyPr>
          <a:lstStyle/>
          <a:p>
            <a:pPr algn="l"/>
            <a:r>
              <a:rPr lang="en-US" b="1" dirty="0">
                <a:solidFill>
                  <a:schemeClr val="bg1"/>
                </a:solidFill>
                <a:latin typeface="Tahoma" pitchFamily="34" charset="0"/>
                <a:cs typeface="Tahoma" pitchFamily="34" charset="0"/>
              </a:rPr>
              <a:t>Prison Ministry</a:t>
            </a:r>
            <a:r>
              <a:rPr lang="en-US" dirty="0">
                <a:latin typeface="Tahoma" pitchFamily="34" charset="0"/>
                <a:cs typeface="Tahoma" pitchFamily="34" charset="0"/>
              </a:rPr>
              <a:t>	</a:t>
            </a:r>
          </a:p>
        </p:txBody>
      </p:sp>
      <p:pic>
        <p:nvPicPr>
          <p:cNvPr id="5" name="Content Placeholder 3">
            <a:extLst>
              <a:ext uri="{FF2B5EF4-FFF2-40B4-BE49-F238E27FC236}">
                <a16:creationId xmlns:a16="http://schemas.microsoft.com/office/drawing/2014/main" id="{60C52A12-2B08-4209-BEA4-7B1E5378FD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3658" y="5570061"/>
            <a:ext cx="1481840" cy="883227"/>
          </a:xfrm>
          <a:prstGeom prst="rect">
            <a:avLst/>
          </a:prstGeom>
        </p:spPr>
      </p:pic>
      <p:sp>
        <p:nvSpPr>
          <p:cNvPr id="7" name="Content Placeholder 2">
            <a:extLst>
              <a:ext uri="{FF2B5EF4-FFF2-40B4-BE49-F238E27FC236}">
                <a16:creationId xmlns:a16="http://schemas.microsoft.com/office/drawing/2014/main" id="{0BBF3865-26D6-4880-86E6-5D696D433687}"/>
              </a:ext>
            </a:extLst>
          </p:cNvPr>
          <p:cNvSpPr txBox="1">
            <a:spLocks/>
          </p:cNvSpPr>
          <p:nvPr/>
        </p:nvSpPr>
        <p:spPr>
          <a:xfrm>
            <a:off x="381000" y="1461351"/>
            <a:ext cx="8973553" cy="463464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Autofit/>
          </a:bodyPr>
          <a:lstStyle>
            <a:lvl1pPr marL="312528"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1pPr>
            <a:lvl2pPr marL="625056"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2pPr>
            <a:lvl3pPr marL="937584"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3pPr>
            <a:lvl4pPr marL="1250112"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4pPr>
            <a:lvl5pPr marL="1562640"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5pPr>
            <a:lvl6pPr marL="1875168"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6pPr>
            <a:lvl7pPr marL="2187696"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7pPr>
            <a:lvl8pPr marL="2500224"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8pPr>
            <a:lvl9pPr marL="2812752"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9pPr>
          </a:lstStyle>
          <a:p>
            <a:pPr marL="514350" indent="-514350">
              <a:buFont typeface="+mj-lt"/>
              <a:buAutoNum type="arabicPeriod"/>
            </a:pPr>
            <a:endParaRPr lang="en-US" sz="2000" kern="0" dirty="0">
              <a:latin typeface="Tahoma" pitchFamily="34" charset="0"/>
              <a:cs typeface="Tahoma" pitchFamily="34" charset="0"/>
            </a:endParaRPr>
          </a:p>
        </p:txBody>
      </p:sp>
      <p:pic>
        <p:nvPicPr>
          <p:cNvPr id="8" name="Picture 7">
            <a:extLst>
              <a:ext uri="{FF2B5EF4-FFF2-40B4-BE49-F238E27FC236}">
                <a16:creationId xmlns:a16="http://schemas.microsoft.com/office/drawing/2014/main" id="{DACFC5F2-6442-4199-B811-3CEE0E9EF85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8267" y="82060"/>
            <a:ext cx="1962733" cy="1509673"/>
          </a:xfrm>
          <a:prstGeom prst="rect">
            <a:avLst/>
          </a:prstGeom>
          <a:noFill/>
          <a:ln>
            <a:noFill/>
          </a:ln>
        </p:spPr>
      </p:pic>
      <p:sp>
        <p:nvSpPr>
          <p:cNvPr id="10" name="Content Placeholder 9"/>
          <p:cNvSpPr>
            <a:spLocks noGrp="1"/>
          </p:cNvSpPr>
          <p:nvPr>
            <p:ph idx="1"/>
          </p:nvPr>
        </p:nvSpPr>
        <p:spPr/>
        <p:txBody>
          <a:bodyPr/>
          <a:lstStyle/>
          <a:p>
            <a:pPr marL="457200" indent="-457200" eaLnBrk="1" hangingPunct="1">
              <a:buFont typeface="+mj-lt"/>
              <a:buAutoNum type="arabicPeriod"/>
            </a:pPr>
            <a:r>
              <a:rPr lang="en-US" altLang="en-US" b="1" dirty="0">
                <a:solidFill>
                  <a:schemeClr val="bg1"/>
                </a:solidFill>
              </a:rPr>
              <a:t>Visit, mentor, coach inmates to prepare them for life outside of jail/prison.</a:t>
            </a:r>
          </a:p>
          <a:p>
            <a:pPr marL="457200" indent="-457200" eaLnBrk="1" hangingPunct="1">
              <a:buFont typeface="+mj-lt"/>
              <a:buAutoNum type="arabicPeriod"/>
            </a:pPr>
            <a:r>
              <a:rPr lang="en-US" altLang="en-US" b="1" dirty="0">
                <a:solidFill>
                  <a:schemeClr val="bg1"/>
                </a:solidFill>
              </a:rPr>
              <a:t>Assist in finding housing, jobs, transportation, and addiction treatment for the incarcerated.</a:t>
            </a:r>
          </a:p>
          <a:p>
            <a:pPr marL="457200" indent="-457200" eaLnBrk="1" hangingPunct="1">
              <a:buFont typeface="+mj-lt"/>
              <a:buAutoNum type="arabicPeriod"/>
            </a:pPr>
            <a:r>
              <a:rPr lang="en-US" altLang="en-US" b="1" dirty="0">
                <a:solidFill>
                  <a:schemeClr val="bg1"/>
                </a:solidFill>
              </a:rPr>
              <a:t>Promote public policies that enhance the rehabilitation of those who are incarcerated. </a:t>
            </a:r>
          </a:p>
        </p:txBody>
      </p:sp>
      <p:sp>
        <p:nvSpPr>
          <p:cNvPr id="11" name="Content Placeholder 2"/>
          <p:cNvSpPr txBox="1">
            <a:spLocks/>
          </p:cNvSpPr>
          <p:nvPr/>
        </p:nvSpPr>
        <p:spPr>
          <a:xfrm>
            <a:off x="244365" y="842442"/>
            <a:ext cx="7647432" cy="50869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Autofit/>
          </a:bodyPr>
          <a:lstStyle/>
          <a:p>
            <a:pPr marL="312528" marR="0" lvl="0" indent="-312528" algn="l" defTabSz="410751" eaLnBrk="1" fontAlgn="auto" latinLnBrk="0" hangingPunct="1">
              <a:lnSpc>
                <a:spcPct val="100000"/>
              </a:lnSpc>
              <a:spcBef>
                <a:spcPts val="1969"/>
              </a:spcBef>
              <a:spcAft>
                <a:spcPts val="0"/>
              </a:spcAft>
              <a:buClr>
                <a:schemeClr val="accent1">
                  <a:satOff val="-4060"/>
                </a:schemeClr>
              </a:buClr>
              <a:buSzPct val="104999"/>
              <a:buFont typeface="Avenir Next"/>
              <a:buChar char="‣"/>
              <a:tabLst/>
              <a:defRPr/>
            </a:pPr>
            <a:r>
              <a:rPr kumimoji="0" lang="en-US" sz="2800" b="0" i="0" u="none" strike="noStrike" kern="0" cap="none" spc="0" normalizeH="0" baseline="0" noProof="0" dirty="0">
                <a:ln>
                  <a:noFill/>
                </a:ln>
                <a:solidFill>
                  <a:srgbClr val="838787"/>
                </a:solidFill>
                <a:effectLst/>
                <a:uLnTx/>
                <a:uFillTx/>
                <a:latin typeface="Tahoma" pitchFamily="34" charset="0"/>
                <a:ea typeface="Avenir Next Medium"/>
                <a:cs typeface="Tahoma" pitchFamily="34" charset="0"/>
                <a:sym typeface="Avenir Next Medium"/>
              </a:rPr>
              <a:t> </a:t>
            </a:r>
            <a:r>
              <a:rPr kumimoji="0" lang="en-US" sz="2500" b="1" i="0" u="none" strike="noStrike" kern="0" cap="none" spc="0" normalizeH="0" baseline="0" noProof="0" dirty="0">
                <a:ln>
                  <a:noFill/>
                </a:ln>
                <a:solidFill>
                  <a:schemeClr val="bg1"/>
                </a:solidFill>
                <a:effectLst/>
                <a:uLnTx/>
                <a:uFillTx/>
                <a:latin typeface="Tahoma" pitchFamily="34" charset="0"/>
                <a:ea typeface="Avenir Next Medium"/>
                <a:cs typeface="Tahoma" pitchFamily="34" charset="0"/>
                <a:sym typeface="Avenir Next Medium"/>
              </a:rPr>
              <a:t>HOW YOU CAN HELP IN THIS MINISTRY…</a:t>
            </a:r>
          </a:p>
        </p:txBody>
      </p:sp>
    </p:spTree>
    <p:extLst>
      <p:ext uri="{BB962C8B-B14F-4D97-AF65-F5344CB8AC3E}">
        <p14:creationId xmlns:p14="http://schemas.microsoft.com/office/powerpoint/2010/main" val="3398980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11430000" cy="508992"/>
          </a:xfrm>
        </p:spPr>
        <p:txBody>
          <a:bodyPr>
            <a:normAutofit fontScale="90000"/>
          </a:bodyPr>
          <a:lstStyle/>
          <a:p>
            <a:pPr algn="l"/>
            <a:r>
              <a:rPr lang="en-US" b="1" dirty="0">
                <a:solidFill>
                  <a:schemeClr val="bg1"/>
                </a:solidFill>
                <a:latin typeface="Tahoma" pitchFamily="34" charset="0"/>
                <a:cs typeface="Tahoma" pitchFamily="34" charset="0"/>
              </a:rPr>
              <a:t>Prison Ministry</a:t>
            </a:r>
            <a:r>
              <a:rPr lang="en-US" dirty="0">
                <a:latin typeface="Tahoma" pitchFamily="34" charset="0"/>
                <a:cs typeface="Tahoma" pitchFamily="34" charset="0"/>
              </a:rPr>
              <a:t>	</a:t>
            </a:r>
          </a:p>
        </p:txBody>
      </p:sp>
      <p:sp>
        <p:nvSpPr>
          <p:cNvPr id="3" name="Content Placeholder 2"/>
          <p:cNvSpPr>
            <a:spLocks noGrp="1"/>
          </p:cNvSpPr>
          <p:nvPr>
            <p:ph idx="1"/>
          </p:nvPr>
        </p:nvSpPr>
        <p:spPr>
          <a:xfrm>
            <a:off x="244364" y="729551"/>
            <a:ext cx="9407635" cy="508699"/>
          </a:xfrm>
        </p:spPr>
        <p:txBody>
          <a:bodyPr>
            <a:noAutofit/>
          </a:bodyPr>
          <a:lstStyle/>
          <a:p>
            <a:r>
              <a:rPr lang="en-US" sz="2800" dirty="0">
                <a:latin typeface="Tahoma" pitchFamily="34" charset="0"/>
                <a:cs typeface="Tahoma" pitchFamily="34" charset="0"/>
              </a:rPr>
              <a:t> </a:t>
            </a:r>
            <a:r>
              <a:rPr lang="en-US" sz="2500" b="1" dirty="0">
                <a:solidFill>
                  <a:schemeClr val="bg1"/>
                </a:solidFill>
                <a:latin typeface="Tahoma" pitchFamily="34" charset="0"/>
                <a:cs typeface="Tahoma" pitchFamily="34" charset="0"/>
              </a:rPr>
              <a:t>VOLUNTEER OPPORTUNITIES … INSIDE THE WALLS</a:t>
            </a:r>
          </a:p>
        </p:txBody>
      </p:sp>
      <p:pic>
        <p:nvPicPr>
          <p:cNvPr id="5" name="Content Placeholder 3">
            <a:extLst>
              <a:ext uri="{FF2B5EF4-FFF2-40B4-BE49-F238E27FC236}">
                <a16:creationId xmlns:a16="http://schemas.microsoft.com/office/drawing/2014/main" id="{60C52A12-2B08-4209-BEA4-7B1E5378FD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3658" y="5570061"/>
            <a:ext cx="1481840" cy="883227"/>
          </a:xfrm>
          <a:prstGeom prst="rect">
            <a:avLst/>
          </a:prstGeom>
        </p:spPr>
      </p:pic>
      <p:sp>
        <p:nvSpPr>
          <p:cNvPr id="7" name="Content Placeholder 2">
            <a:extLst>
              <a:ext uri="{FF2B5EF4-FFF2-40B4-BE49-F238E27FC236}">
                <a16:creationId xmlns:a16="http://schemas.microsoft.com/office/drawing/2014/main" id="{0BBF3865-26D6-4880-86E6-5D696D433687}"/>
              </a:ext>
            </a:extLst>
          </p:cNvPr>
          <p:cNvSpPr txBox="1">
            <a:spLocks/>
          </p:cNvSpPr>
          <p:nvPr/>
        </p:nvSpPr>
        <p:spPr>
          <a:xfrm>
            <a:off x="381000" y="1461351"/>
            <a:ext cx="8973553" cy="463464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Autofit/>
          </a:bodyPr>
          <a:lstStyle>
            <a:lvl1pPr marL="312528"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1pPr>
            <a:lvl2pPr marL="625056"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2pPr>
            <a:lvl3pPr marL="937584"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3pPr>
            <a:lvl4pPr marL="1250112"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4pPr>
            <a:lvl5pPr marL="1562640"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5pPr>
            <a:lvl6pPr marL="1875168"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6pPr>
            <a:lvl7pPr marL="2187696"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7pPr>
            <a:lvl8pPr marL="2500224"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8pPr>
            <a:lvl9pPr marL="2812752"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9pPr>
          </a:lstStyle>
          <a:p>
            <a:pPr marL="769728" lvl="1" indent="-457200">
              <a:lnSpc>
                <a:spcPct val="90000"/>
              </a:lnSpc>
              <a:buFont typeface="+mj-lt"/>
              <a:buAutoNum type="arabicPeriod"/>
            </a:pPr>
            <a:r>
              <a:rPr lang="en-US" altLang="en-US" b="1" dirty="0">
                <a:solidFill>
                  <a:schemeClr val="bg1"/>
                </a:solidFill>
              </a:rPr>
              <a:t>On-going support and hope for inmates.</a:t>
            </a:r>
          </a:p>
          <a:p>
            <a:pPr marL="769728" lvl="1" indent="-457200">
              <a:lnSpc>
                <a:spcPct val="90000"/>
              </a:lnSpc>
              <a:buFont typeface="+mj-lt"/>
              <a:buAutoNum type="arabicPeriod"/>
            </a:pPr>
            <a:r>
              <a:rPr lang="en-US" altLang="en-US" b="1" dirty="0">
                <a:solidFill>
                  <a:schemeClr val="bg1"/>
                </a:solidFill>
              </a:rPr>
              <a:t>Coaching, teaching, or mentoring. </a:t>
            </a:r>
          </a:p>
          <a:p>
            <a:pPr marL="769728" lvl="1" indent="-457200">
              <a:lnSpc>
                <a:spcPct val="90000"/>
              </a:lnSpc>
              <a:buFont typeface="+mj-lt"/>
              <a:buAutoNum type="arabicPeriod"/>
            </a:pPr>
            <a:r>
              <a:rPr lang="en-US" altLang="en-US" b="1" dirty="0">
                <a:solidFill>
                  <a:schemeClr val="bg1"/>
                </a:solidFill>
              </a:rPr>
              <a:t>Pre-release planning for reentry. </a:t>
            </a:r>
          </a:p>
          <a:p>
            <a:pPr marL="769728" lvl="1" indent="-457200">
              <a:lnSpc>
                <a:spcPct val="90000"/>
              </a:lnSpc>
              <a:buFont typeface="+mj-lt"/>
              <a:buAutoNum type="arabicPeriod"/>
            </a:pPr>
            <a:r>
              <a:rPr lang="en-US" altLang="en-US" b="1" dirty="0">
                <a:solidFill>
                  <a:schemeClr val="bg1"/>
                </a:solidFill>
              </a:rPr>
              <a:t>Faith sharing (group or one-to-one).</a:t>
            </a:r>
          </a:p>
          <a:p>
            <a:pPr marL="769728" lvl="1" indent="-457200">
              <a:lnSpc>
                <a:spcPct val="90000"/>
              </a:lnSpc>
              <a:buFont typeface="+mj-lt"/>
              <a:buAutoNum type="arabicPeriod"/>
            </a:pPr>
            <a:r>
              <a:rPr lang="en-US" altLang="en-US" b="1" dirty="0">
                <a:solidFill>
                  <a:schemeClr val="bg1"/>
                </a:solidFill>
              </a:rPr>
              <a:t>Scripture study, prayer, reflection.</a:t>
            </a:r>
          </a:p>
          <a:p>
            <a:pPr marL="769728" lvl="1" indent="-457200">
              <a:lnSpc>
                <a:spcPct val="90000"/>
              </a:lnSpc>
              <a:buFont typeface="+mj-lt"/>
              <a:buAutoNum type="arabicPeriod"/>
            </a:pPr>
            <a:r>
              <a:rPr lang="en-US" altLang="en-US" b="1" dirty="0">
                <a:solidFill>
                  <a:schemeClr val="bg1"/>
                </a:solidFill>
              </a:rPr>
              <a:t>Sacrament preparation (Baptism, Eucharist, Confirmation).</a:t>
            </a:r>
          </a:p>
          <a:p>
            <a:pPr marL="769728" lvl="1" indent="-457200">
              <a:lnSpc>
                <a:spcPct val="90000"/>
              </a:lnSpc>
              <a:buFont typeface="+mj-lt"/>
              <a:buAutoNum type="arabicPeriod"/>
            </a:pPr>
            <a:r>
              <a:rPr lang="en-US" altLang="en-US" b="1" dirty="0">
                <a:solidFill>
                  <a:schemeClr val="bg1"/>
                </a:solidFill>
              </a:rPr>
              <a:t>Religious resources (bibles, rosaries, magazines, books, videos approved by authorities). </a:t>
            </a:r>
          </a:p>
        </p:txBody>
      </p:sp>
      <p:pic>
        <p:nvPicPr>
          <p:cNvPr id="8" name="Picture 7">
            <a:extLst>
              <a:ext uri="{FF2B5EF4-FFF2-40B4-BE49-F238E27FC236}">
                <a16:creationId xmlns:a16="http://schemas.microsoft.com/office/drawing/2014/main" id="{DACFC5F2-6442-4199-B811-3CEE0E9EF85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8267" y="82060"/>
            <a:ext cx="1962733" cy="1509673"/>
          </a:xfrm>
          <a:prstGeom prst="rect">
            <a:avLst/>
          </a:prstGeom>
          <a:noFill/>
          <a:ln>
            <a:noFill/>
          </a:ln>
        </p:spPr>
      </p:pic>
    </p:spTree>
    <p:extLst>
      <p:ext uri="{BB962C8B-B14F-4D97-AF65-F5344CB8AC3E}">
        <p14:creationId xmlns:p14="http://schemas.microsoft.com/office/powerpoint/2010/main" val="3398980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11430000" cy="508992"/>
          </a:xfrm>
        </p:spPr>
        <p:txBody>
          <a:bodyPr>
            <a:normAutofit fontScale="90000"/>
          </a:bodyPr>
          <a:lstStyle/>
          <a:p>
            <a:pPr algn="l"/>
            <a:r>
              <a:rPr lang="en-US" b="1" dirty="0">
                <a:solidFill>
                  <a:schemeClr val="bg1"/>
                </a:solidFill>
                <a:latin typeface="Tahoma" pitchFamily="34" charset="0"/>
                <a:cs typeface="Tahoma" pitchFamily="34" charset="0"/>
              </a:rPr>
              <a:t>Prison Ministry</a:t>
            </a:r>
            <a:r>
              <a:rPr lang="en-US" dirty="0">
                <a:latin typeface="Tahoma" pitchFamily="34" charset="0"/>
                <a:cs typeface="Tahoma" pitchFamily="34" charset="0"/>
              </a:rPr>
              <a:t>	</a:t>
            </a:r>
          </a:p>
        </p:txBody>
      </p:sp>
      <p:sp>
        <p:nvSpPr>
          <p:cNvPr id="3" name="Content Placeholder 2"/>
          <p:cNvSpPr>
            <a:spLocks noGrp="1"/>
          </p:cNvSpPr>
          <p:nvPr>
            <p:ph idx="1"/>
          </p:nvPr>
        </p:nvSpPr>
        <p:spPr>
          <a:xfrm>
            <a:off x="244365" y="729551"/>
            <a:ext cx="9339902" cy="508699"/>
          </a:xfrm>
        </p:spPr>
        <p:txBody>
          <a:bodyPr>
            <a:noAutofit/>
          </a:bodyPr>
          <a:lstStyle/>
          <a:p>
            <a:r>
              <a:rPr lang="en-US" sz="2800" dirty="0">
                <a:latin typeface="Tahoma" pitchFamily="34" charset="0"/>
                <a:cs typeface="Tahoma" pitchFamily="34" charset="0"/>
              </a:rPr>
              <a:t> </a:t>
            </a:r>
            <a:r>
              <a:rPr lang="en-US" sz="2500" b="1" dirty="0">
                <a:solidFill>
                  <a:schemeClr val="bg1"/>
                </a:solidFill>
                <a:latin typeface="Tahoma" pitchFamily="34" charset="0"/>
                <a:cs typeface="Tahoma" pitchFamily="34" charset="0"/>
              </a:rPr>
              <a:t>VOLUNTEER OPPORTUNITIES … OUTSIDE THE WALLS</a:t>
            </a:r>
          </a:p>
        </p:txBody>
      </p:sp>
      <p:pic>
        <p:nvPicPr>
          <p:cNvPr id="5" name="Content Placeholder 3">
            <a:extLst>
              <a:ext uri="{FF2B5EF4-FFF2-40B4-BE49-F238E27FC236}">
                <a16:creationId xmlns:a16="http://schemas.microsoft.com/office/drawing/2014/main" id="{60C52A12-2B08-4209-BEA4-7B1E5378FD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3658" y="5570061"/>
            <a:ext cx="1481840" cy="883227"/>
          </a:xfrm>
          <a:prstGeom prst="rect">
            <a:avLst/>
          </a:prstGeom>
        </p:spPr>
      </p:pic>
      <p:sp>
        <p:nvSpPr>
          <p:cNvPr id="7" name="Content Placeholder 2">
            <a:extLst>
              <a:ext uri="{FF2B5EF4-FFF2-40B4-BE49-F238E27FC236}">
                <a16:creationId xmlns:a16="http://schemas.microsoft.com/office/drawing/2014/main" id="{0BBF3865-26D6-4880-86E6-5D696D433687}"/>
              </a:ext>
            </a:extLst>
          </p:cNvPr>
          <p:cNvSpPr txBox="1">
            <a:spLocks/>
          </p:cNvSpPr>
          <p:nvPr/>
        </p:nvSpPr>
        <p:spPr>
          <a:xfrm>
            <a:off x="381000" y="1461351"/>
            <a:ext cx="9361311" cy="463464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Autofit/>
          </a:bodyPr>
          <a:lstStyle>
            <a:lvl1pPr marL="312528"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1pPr>
            <a:lvl2pPr marL="625056"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2pPr>
            <a:lvl3pPr marL="937584"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3pPr>
            <a:lvl4pPr marL="1250112"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4pPr>
            <a:lvl5pPr marL="1562640"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5pPr>
            <a:lvl6pPr marL="1875168"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6pPr>
            <a:lvl7pPr marL="2187696"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7pPr>
            <a:lvl8pPr marL="2500224"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8pPr>
            <a:lvl9pPr marL="2812752"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9pPr>
          </a:lstStyle>
          <a:p>
            <a:pPr marL="769728" lvl="1" indent="-457200">
              <a:buFont typeface="+mj-lt"/>
              <a:buAutoNum type="arabicPeriod"/>
            </a:pPr>
            <a:r>
              <a:rPr lang="en-US" altLang="en-US" b="1" dirty="0">
                <a:solidFill>
                  <a:schemeClr val="bg1"/>
                </a:solidFill>
              </a:rPr>
              <a:t>Housing:  </a:t>
            </a:r>
          </a:p>
          <a:p>
            <a:pPr marL="1082256" lvl="2" indent="-457200">
              <a:buFont typeface="Arial" pitchFamily="34" charset="0"/>
              <a:buChar char="•"/>
            </a:pPr>
            <a:r>
              <a:rPr lang="en-US" altLang="en-US" b="1" dirty="0">
                <a:solidFill>
                  <a:schemeClr val="bg1"/>
                </a:solidFill>
              </a:rPr>
              <a:t>Make contacts to help locate potential properties that would be open to rental and occupancy by the people re-entering society.</a:t>
            </a:r>
          </a:p>
          <a:p>
            <a:pPr marL="769728" lvl="1" indent="-457200">
              <a:buFont typeface="+mj-lt"/>
              <a:buAutoNum type="arabicPeriod"/>
            </a:pPr>
            <a:r>
              <a:rPr lang="en-US" altLang="en-US" b="1" dirty="0">
                <a:solidFill>
                  <a:schemeClr val="bg1"/>
                </a:solidFill>
              </a:rPr>
              <a:t>Employment:  </a:t>
            </a:r>
          </a:p>
          <a:p>
            <a:pPr marL="1082256" lvl="2" indent="-457200">
              <a:buFont typeface="Arial" pitchFamily="34" charset="0"/>
              <a:buChar char="•"/>
            </a:pPr>
            <a:r>
              <a:rPr lang="en-US" altLang="en-US" b="1" dirty="0">
                <a:solidFill>
                  <a:schemeClr val="bg1"/>
                </a:solidFill>
              </a:rPr>
              <a:t>Recruit individuals and businesses willing to hire people who have been imprisoned.</a:t>
            </a:r>
          </a:p>
          <a:p>
            <a:pPr lvl="2">
              <a:buFont typeface="Arial" pitchFamily="34" charset="0"/>
              <a:buChar char="•"/>
            </a:pPr>
            <a:r>
              <a:rPr lang="en-US" altLang="en-US" b="1" dirty="0">
                <a:solidFill>
                  <a:schemeClr val="bg1"/>
                </a:solidFill>
              </a:rPr>
              <a:t>Help those who have been incarcerated achieve financial stability and self sufficiency.</a:t>
            </a:r>
          </a:p>
          <a:p>
            <a:pPr lvl="2">
              <a:buFont typeface="Arial" pitchFamily="34" charset="0"/>
              <a:buChar char="•"/>
            </a:pPr>
            <a:r>
              <a:rPr lang="en-US" altLang="en-US" b="1" dirty="0">
                <a:solidFill>
                  <a:schemeClr val="bg1"/>
                </a:solidFill>
              </a:rPr>
              <a:t>Help the imprisoned understand requirements and rewards of a particular job.</a:t>
            </a:r>
          </a:p>
          <a:p>
            <a:pPr lvl="2">
              <a:buNone/>
            </a:pPr>
            <a:endParaRPr lang="en-US" altLang="en-US" dirty="0"/>
          </a:p>
        </p:txBody>
      </p:sp>
      <p:pic>
        <p:nvPicPr>
          <p:cNvPr id="8" name="Picture 7">
            <a:extLst>
              <a:ext uri="{FF2B5EF4-FFF2-40B4-BE49-F238E27FC236}">
                <a16:creationId xmlns:a16="http://schemas.microsoft.com/office/drawing/2014/main" id="{DACFC5F2-6442-4199-B811-3CEE0E9EF85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8267" y="82060"/>
            <a:ext cx="1962733" cy="1509673"/>
          </a:xfrm>
          <a:prstGeom prst="rect">
            <a:avLst/>
          </a:prstGeom>
          <a:noFill/>
          <a:ln>
            <a:noFill/>
          </a:ln>
        </p:spPr>
      </p:pic>
    </p:spTree>
    <p:extLst>
      <p:ext uri="{BB962C8B-B14F-4D97-AF65-F5344CB8AC3E}">
        <p14:creationId xmlns:p14="http://schemas.microsoft.com/office/powerpoint/2010/main" val="3398980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11430000" cy="508992"/>
          </a:xfrm>
        </p:spPr>
        <p:txBody>
          <a:bodyPr>
            <a:normAutofit fontScale="90000"/>
          </a:bodyPr>
          <a:lstStyle/>
          <a:p>
            <a:pPr algn="l"/>
            <a:r>
              <a:rPr lang="en-US" b="1" dirty="0">
                <a:solidFill>
                  <a:schemeClr val="bg1"/>
                </a:solidFill>
                <a:latin typeface="Tahoma" pitchFamily="34" charset="0"/>
                <a:cs typeface="Tahoma" pitchFamily="34" charset="0"/>
              </a:rPr>
              <a:t>Prison Ministry</a:t>
            </a:r>
            <a:r>
              <a:rPr lang="en-US" dirty="0">
                <a:latin typeface="Tahoma" pitchFamily="34" charset="0"/>
                <a:cs typeface="Tahoma" pitchFamily="34" charset="0"/>
              </a:rPr>
              <a:t>	</a:t>
            </a:r>
          </a:p>
        </p:txBody>
      </p:sp>
      <p:sp>
        <p:nvSpPr>
          <p:cNvPr id="3" name="Content Placeholder 2"/>
          <p:cNvSpPr>
            <a:spLocks noGrp="1"/>
          </p:cNvSpPr>
          <p:nvPr>
            <p:ph idx="1"/>
          </p:nvPr>
        </p:nvSpPr>
        <p:spPr>
          <a:xfrm>
            <a:off x="244364" y="729551"/>
            <a:ext cx="9328613" cy="508699"/>
          </a:xfrm>
        </p:spPr>
        <p:txBody>
          <a:bodyPr>
            <a:noAutofit/>
          </a:bodyPr>
          <a:lstStyle/>
          <a:p>
            <a:r>
              <a:rPr lang="en-US" sz="2800" dirty="0">
                <a:latin typeface="Tahoma" pitchFamily="34" charset="0"/>
                <a:cs typeface="Tahoma" pitchFamily="34" charset="0"/>
              </a:rPr>
              <a:t> </a:t>
            </a:r>
            <a:r>
              <a:rPr lang="en-US" sz="2500" b="1" dirty="0">
                <a:solidFill>
                  <a:schemeClr val="bg1"/>
                </a:solidFill>
                <a:latin typeface="Tahoma" pitchFamily="34" charset="0"/>
                <a:cs typeface="Tahoma" pitchFamily="34" charset="0"/>
              </a:rPr>
              <a:t>VOLUNTEER OPPORTUNITIES … OUTSIDE THE WALLS</a:t>
            </a:r>
          </a:p>
          <a:p>
            <a:pPr marL="769728" lvl="1" indent="-457200" eaLnBrk="1" hangingPunct="1">
              <a:lnSpc>
                <a:spcPct val="90000"/>
              </a:lnSpc>
              <a:buFont typeface="+mj-lt"/>
              <a:buAutoNum type="arabicPeriod"/>
            </a:pPr>
            <a:r>
              <a:rPr lang="en-US" altLang="en-US" b="1" dirty="0">
                <a:solidFill>
                  <a:schemeClr val="bg1"/>
                </a:solidFill>
              </a:rPr>
              <a:t>Coaches to work with the imprisoned on a short-term basis (3-5 weeks) both inside facilities and post release.</a:t>
            </a:r>
          </a:p>
          <a:p>
            <a:pPr marL="769728" lvl="1" indent="-457200" eaLnBrk="1" hangingPunct="1">
              <a:lnSpc>
                <a:spcPct val="90000"/>
              </a:lnSpc>
              <a:buFont typeface="+mj-lt"/>
              <a:buAutoNum type="arabicPeriod"/>
            </a:pPr>
            <a:r>
              <a:rPr lang="en-US" altLang="en-US" b="1" dirty="0">
                <a:solidFill>
                  <a:schemeClr val="bg1"/>
                </a:solidFill>
              </a:rPr>
              <a:t>Training/education for services/skills such as:</a:t>
            </a:r>
          </a:p>
          <a:p>
            <a:pPr lvl="3">
              <a:lnSpc>
                <a:spcPct val="90000"/>
              </a:lnSpc>
              <a:buFont typeface="Arial" pitchFamily="34" charset="0"/>
              <a:buChar char="•"/>
            </a:pPr>
            <a:r>
              <a:rPr lang="en-US" altLang="en-US" sz="1800" b="1" dirty="0">
                <a:solidFill>
                  <a:schemeClr val="bg1"/>
                </a:solidFill>
              </a:rPr>
              <a:t>GED courses</a:t>
            </a:r>
          </a:p>
          <a:p>
            <a:pPr lvl="3">
              <a:lnSpc>
                <a:spcPct val="90000"/>
              </a:lnSpc>
              <a:buFont typeface="Arial" pitchFamily="34" charset="0"/>
              <a:buChar char="•"/>
            </a:pPr>
            <a:r>
              <a:rPr lang="en-US" altLang="en-US" sz="1800" b="1" dirty="0">
                <a:solidFill>
                  <a:schemeClr val="bg1"/>
                </a:solidFill>
              </a:rPr>
              <a:t>Job interview training</a:t>
            </a:r>
          </a:p>
          <a:p>
            <a:pPr lvl="3">
              <a:lnSpc>
                <a:spcPct val="90000"/>
              </a:lnSpc>
              <a:buFont typeface="Arial" pitchFamily="34" charset="0"/>
              <a:buChar char="•"/>
            </a:pPr>
            <a:r>
              <a:rPr lang="en-US" altLang="en-US" sz="1800" b="1" dirty="0">
                <a:solidFill>
                  <a:schemeClr val="bg1"/>
                </a:solidFill>
              </a:rPr>
              <a:t>Budgeting</a:t>
            </a:r>
          </a:p>
          <a:p>
            <a:pPr lvl="3">
              <a:lnSpc>
                <a:spcPct val="90000"/>
              </a:lnSpc>
              <a:buFont typeface="Arial" pitchFamily="34" charset="0"/>
              <a:buChar char="•"/>
            </a:pPr>
            <a:r>
              <a:rPr lang="en-US" altLang="en-US" sz="1800" b="1" dirty="0">
                <a:solidFill>
                  <a:schemeClr val="bg1"/>
                </a:solidFill>
              </a:rPr>
              <a:t>Communication skills</a:t>
            </a:r>
          </a:p>
          <a:p>
            <a:pPr lvl="3">
              <a:lnSpc>
                <a:spcPct val="90000"/>
              </a:lnSpc>
              <a:buFont typeface="Arial" pitchFamily="34" charset="0"/>
              <a:buChar char="•"/>
            </a:pPr>
            <a:r>
              <a:rPr lang="en-US" altLang="en-US" sz="1800" b="1" dirty="0">
                <a:solidFill>
                  <a:schemeClr val="bg1"/>
                </a:solidFill>
              </a:rPr>
              <a:t>Anger Management</a:t>
            </a:r>
          </a:p>
          <a:p>
            <a:pPr lvl="3">
              <a:lnSpc>
                <a:spcPct val="90000"/>
              </a:lnSpc>
              <a:buFont typeface="Arial" pitchFamily="34" charset="0"/>
              <a:buChar char="•"/>
            </a:pPr>
            <a:r>
              <a:rPr lang="en-US" altLang="en-US" sz="1800" b="1" dirty="0">
                <a:solidFill>
                  <a:schemeClr val="bg1"/>
                </a:solidFill>
              </a:rPr>
              <a:t>Family dynamics</a:t>
            </a:r>
          </a:p>
          <a:p>
            <a:pPr lvl="3">
              <a:lnSpc>
                <a:spcPct val="90000"/>
              </a:lnSpc>
              <a:buFont typeface="Arial" pitchFamily="34" charset="0"/>
              <a:buChar char="•"/>
            </a:pPr>
            <a:r>
              <a:rPr lang="en-US" altLang="en-US" sz="1800" b="1" dirty="0">
                <a:solidFill>
                  <a:schemeClr val="bg1"/>
                </a:solidFill>
              </a:rPr>
              <a:t>Addiction Issues</a:t>
            </a:r>
          </a:p>
          <a:p>
            <a:pPr lvl="3">
              <a:lnSpc>
                <a:spcPct val="90000"/>
              </a:lnSpc>
              <a:buFont typeface="Arial" pitchFamily="34" charset="0"/>
              <a:buChar char="•"/>
            </a:pPr>
            <a:r>
              <a:rPr lang="en-US" altLang="en-US" sz="1800" b="1" dirty="0">
                <a:solidFill>
                  <a:schemeClr val="bg1"/>
                </a:solidFill>
              </a:rPr>
              <a:t>Technology</a:t>
            </a:r>
            <a:endParaRPr lang="en-US" altLang="en-US" sz="2000" b="1" dirty="0">
              <a:solidFill>
                <a:schemeClr val="bg1"/>
              </a:solidFill>
            </a:endParaRPr>
          </a:p>
          <a:p>
            <a:endParaRPr lang="en-US" sz="2800" dirty="0">
              <a:latin typeface="Tahoma" pitchFamily="34" charset="0"/>
              <a:cs typeface="Tahoma" pitchFamily="34" charset="0"/>
            </a:endParaRPr>
          </a:p>
        </p:txBody>
      </p:sp>
      <p:pic>
        <p:nvPicPr>
          <p:cNvPr id="5" name="Content Placeholder 3">
            <a:extLst>
              <a:ext uri="{FF2B5EF4-FFF2-40B4-BE49-F238E27FC236}">
                <a16:creationId xmlns:a16="http://schemas.microsoft.com/office/drawing/2014/main" id="{60C52A12-2B08-4209-BEA4-7B1E5378FD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3658" y="5570061"/>
            <a:ext cx="1481840" cy="883227"/>
          </a:xfrm>
          <a:prstGeom prst="rect">
            <a:avLst/>
          </a:prstGeom>
        </p:spPr>
      </p:pic>
      <p:sp>
        <p:nvSpPr>
          <p:cNvPr id="7" name="Content Placeholder 2">
            <a:extLst>
              <a:ext uri="{FF2B5EF4-FFF2-40B4-BE49-F238E27FC236}">
                <a16:creationId xmlns:a16="http://schemas.microsoft.com/office/drawing/2014/main" id="{0BBF3865-26D6-4880-86E6-5D696D433687}"/>
              </a:ext>
            </a:extLst>
          </p:cNvPr>
          <p:cNvSpPr txBox="1">
            <a:spLocks/>
          </p:cNvSpPr>
          <p:nvPr/>
        </p:nvSpPr>
        <p:spPr>
          <a:xfrm>
            <a:off x="381000" y="1461351"/>
            <a:ext cx="8973553" cy="463464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Autofit/>
          </a:bodyPr>
          <a:lstStyle>
            <a:lvl1pPr marL="312528"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1pPr>
            <a:lvl2pPr marL="625056"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2pPr>
            <a:lvl3pPr marL="937584"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3pPr>
            <a:lvl4pPr marL="1250112"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4pPr>
            <a:lvl5pPr marL="1562640"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5pPr>
            <a:lvl6pPr marL="1875168"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6pPr>
            <a:lvl7pPr marL="2187696"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7pPr>
            <a:lvl8pPr marL="2500224"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8pPr>
            <a:lvl9pPr marL="2812752"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9pPr>
          </a:lstStyle>
          <a:p>
            <a:pPr marL="514350" indent="-514350">
              <a:buFont typeface="+mj-lt"/>
              <a:buAutoNum type="arabicPeriod"/>
            </a:pPr>
            <a:endParaRPr lang="en-US" sz="2000" kern="0" dirty="0">
              <a:latin typeface="Tahoma" pitchFamily="34" charset="0"/>
              <a:cs typeface="Tahoma" pitchFamily="34" charset="0"/>
            </a:endParaRPr>
          </a:p>
        </p:txBody>
      </p:sp>
      <p:pic>
        <p:nvPicPr>
          <p:cNvPr id="8" name="Picture 7">
            <a:extLst>
              <a:ext uri="{FF2B5EF4-FFF2-40B4-BE49-F238E27FC236}">
                <a16:creationId xmlns:a16="http://schemas.microsoft.com/office/drawing/2014/main" id="{DACFC5F2-6442-4199-B811-3CEE0E9EF85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8267" y="82060"/>
            <a:ext cx="1962733" cy="1509673"/>
          </a:xfrm>
          <a:prstGeom prst="rect">
            <a:avLst/>
          </a:prstGeom>
          <a:noFill/>
          <a:ln>
            <a:noFill/>
          </a:ln>
        </p:spPr>
      </p:pic>
    </p:spTree>
    <p:extLst>
      <p:ext uri="{BB962C8B-B14F-4D97-AF65-F5344CB8AC3E}">
        <p14:creationId xmlns:p14="http://schemas.microsoft.com/office/powerpoint/2010/main" val="3398980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80000"/>
          </a:lnSpc>
          <a:spcBef>
            <a:spcPts val="0"/>
          </a:spcBef>
          <a:spcAft>
            <a:spcPts val="0"/>
          </a:spcAft>
          <a:buClrTx/>
          <a:buSzTx/>
          <a:buFontTx/>
          <a:buNone/>
          <a:tabLst/>
          <a:defRPr kumimoji="0" sz="2800" b="0" i="0" u="none" strike="noStrike" cap="all" spc="0" normalizeH="0" baseline="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7087C0F-7449-45C4-B248-63D02665BF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diamond grid presentation (widescreen)</Template>
  <TotalTime>0</TotalTime>
  <Words>1011</Words>
  <Application>Microsoft Office PowerPoint</Application>
  <PresentationFormat>Widescreen</PresentationFormat>
  <Paragraphs>105</Paragraphs>
  <Slides>14</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Avenir Next</vt:lpstr>
      <vt:lpstr>Avenir Next Medium</vt:lpstr>
      <vt:lpstr>DIN Alternate</vt:lpstr>
      <vt:lpstr>DIN Condensed</vt:lpstr>
      <vt:lpstr>FFTisaWeb</vt:lpstr>
      <vt:lpstr>Helvetica</vt:lpstr>
      <vt:lpstr>Tahoma</vt:lpstr>
      <vt:lpstr>New_Template7</vt:lpstr>
      <vt:lpstr>Prison ministry at your parish  </vt:lpstr>
      <vt:lpstr>Pope Francis to prison ministers  "You cannot talk about paying a debt to society from a jail cell without windows, there is no humane punishment without a horizon.   No one can change their life if they don't see a horizon. And so many times we are used to blocking the view of our inmates.  Take this image of the windows and the horizon, and ensure that in your countries the prisons always have a window and horizon…”   How can you be the window or the horizon for those without either?   </vt:lpstr>
      <vt:lpstr>           </vt:lpstr>
      <vt:lpstr>Prison Ministry </vt:lpstr>
      <vt:lpstr>Prison Ministry </vt:lpstr>
      <vt:lpstr>Prison Ministry </vt:lpstr>
      <vt:lpstr>Prison Ministry </vt:lpstr>
      <vt:lpstr>Prison Ministry </vt:lpstr>
      <vt:lpstr>Prison Ministry </vt:lpstr>
      <vt:lpstr>Prison Ministry </vt:lpstr>
      <vt:lpstr>Prison Ministry </vt:lpstr>
      <vt:lpstr>Prison Ministry </vt:lpstr>
      <vt:lpstr>Prison Ministry – Faith Study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2017-09-13T13:11:12Z</cp:lastPrinted>
  <dcterms:created xsi:type="dcterms:W3CDTF">2016-05-25T21:00:23Z</dcterms:created>
  <dcterms:modified xsi:type="dcterms:W3CDTF">2025-02-24T18:16:07Z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TC030310159991</vt:lpwstr>
  </property>
</Properties>
</file>